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65" r:id="rId4"/>
    <p:sldId id="292" r:id="rId5"/>
    <p:sldId id="282" r:id="rId6"/>
    <p:sldId id="268" r:id="rId7"/>
    <p:sldId id="289" r:id="rId8"/>
    <p:sldId id="287" r:id="rId9"/>
    <p:sldId id="288" r:id="rId10"/>
    <p:sldId id="285" r:id="rId11"/>
    <p:sldId id="273" r:id="rId12"/>
    <p:sldId id="262" r:id="rId13"/>
    <p:sldId id="274" r:id="rId14"/>
    <p:sldId id="275" r:id="rId15"/>
    <p:sldId id="263" r:id="rId16"/>
    <p:sldId id="286" r:id="rId17"/>
    <p:sldId id="277" r:id="rId18"/>
    <p:sldId id="290" r:id="rId19"/>
    <p:sldId id="291" r:id="rId20"/>
    <p:sldId id="260" r:id="rId21"/>
    <p:sldId id="261" r:id="rId22"/>
    <p:sldId id="283" r:id="rId23"/>
    <p:sldId id="278" r:id="rId24"/>
    <p:sldId id="280" r:id="rId25"/>
    <p:sldId id="271" r:id="rId26"/>
    <p:sldId id="269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0BAE1"/>
    <a:srgbClr val="3C518E"/>
    <a:srgbClr val="6076B4"/>
    <a:srgbClr val="00FF00"/>
    <a:srgbClr val="000000"/>
    <a:srgbClr val="FF0000"/>
    <a:srgbClr val="1A037B"/>
    <a:srgbClr val="3B4042"/>
    <a:srgbClr val="3D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223" autoAdjust="0"/>
  </p:normalViewPr>
  <p:slideViewPr>
    <p:cSldViewPr>
      <p:cViewPr>
        <p:scale>
          <a:sx n="100" d="100"/>
          <a:sy n="100" d="100"/>
        </p:scale>
        <p:origin x="-72" y="11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selection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542C18-37E6-44F8-A8BA-1A9044A52BDC}" type="presOf" srcId="{C1EA0378-C3EE-43A2-B414-2CC0613449CB}" destId="{738AA68E-6D83-46D3-A37A-F660572F1146}" srcOrd="1" destOrd="0" presId="urn:microsoft.com/office/officeart/2005/8/layout/process1"/>
    <dgm:cxn modelId="{41696E40-0970-4192-8951-B2755F893B89}" type="presOf" srcId="{43C76125-4191-48A5-9E40-A2EF3F92BF15}" destId="{E9A08418-4E7B-4D65-92E7-55AF157409EB}" srcOrd="0" destOrd="0" presId="urn:microsoft.com/office/officeart/2005/8/layout/process1"/>
    <dgm:cxn modelId="{24BA6EC9-3494-4DCC-AA75-7FEC2F936413}" type="presOf" srcId="{C171A036-F10E-47D3-BB5E-6E067F58A72D}" destId="{C88EE571-A01A-47E2-BB9B-E5062B605904}" srcOrd="1" destOrd="0" presId="urn:microsoft.com/office/officeart/2005/8/layout/process1"/>
    <dgm:cxn modelId="{B18B43E3-9BC6-4E2A-AD0A-EE29D0854600}" type="presOf" srcId="{1D2A0AA4-0067-4F20-8819-5A3CECA2E17C}" destId="{1AE445DE-2C9C-4EFA-9386-EFD7CDE66789}" srcOrd="1" destOrd="0" presId="urn:microsoft.com/office/officeart/2005/8/layout/process1"/>
    <dgm:cxn modelId="{1CAF7294-A428-4E18-A2CF-7C1E5B74EC11}" type="presOf" srcId="{D40035CC-588F-449E-9CBB-920083B56D10}" destId="{D5F8E8B9-70EB-4E34-98FC-5237808FCB50}" srcOrd="0" destOrd="0" presId="urn:microsoft.com/office/officeart/2005/8/layout/process1"/>
    <dgm:cxn modelId="{0FA8E8B4-FFC4-426A-A0B7-D799BD5BB00B}" type="presOf" srcId="{C1EA0378-C3EE-43A2-B414-2CC0613449CB}" destId="{F0E69AAD-8FA5-4BC4-B39F-672CBE439794}" srcOrd="0" destOrd="0" presId="urn:microsoft.com/office/officeart/2005/8/layout/process1"/>
    <dgm:cxn modelId="{BD3B3B72-71C0-4B2C-AE71-194B79590F23}" type="presOf" srcId="{6396D147-FF06-485C-AA09-B6BD2888E293}" destId="{F01680D8-C03B-498F-8527-A78EC22DEE1C}" srcOrd="0" destOrd="0" presId="urn:microsoft.com/office/officeart/2005/8/layout/process1"/>
    <dgm:cxn modelId="{DD02BA25-85C0-4C35-AE92-602EDB8A8070}" type="presOf" srcId="{1E5030F3-8939-40AD-B3EC-57B2FB8B0FDB}" destId="{3FB243C4-A518-4801-93AA-ED016055B482}" srcOrd="0" destOrd="0" presId="urn:microsoft.com/office/officeart/2005/8/layout/process1"/>
    <dgm:cxn modelId="{C9F26C63-FD48-4CC7-A840-DCB7AB9C71E4}" type="presOf" srcId="{1D2A0AA4-0067-4F20-8819-5A3CECA2E17C}" destId="{03AB9146-A679-4DDF-9903-1D72087AA80E}" srcOrd="0" destOrd="0" presId="urn:microsoft.com/office/officeart/2005/8/layout/process1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5F1D628B-60F6-40A9-9E81-7BADE4B4C3D8}" type="presOf" srcId="{A5ECB174-2867-4E74-AE6A-FBE083DE7AAE}" destId="{3748E849-2E91-42C0-ACBA-997783F94063}" srcOrd="0" destOrd="0" presId="urn:microsoft.com/office/officeart/2005/8/layout/process1"/>
    <dgm:cxn modelId="{A9897A2F-4BC8-48B5-984A-5B6B88506CBF}" type="presOf" srcId="{67BBC654-D4A9-47A2-A805-AE88C8B121A0}" destId="{2B98F1FA-D335-4758-9DAD-4575039910C1}" srcOrd="1" destOrd="0" presId="urn:microsoft.com/office/officeart/2005/8/layout/process1"/>
    <dgm:cxn modelId="{D14DEEC4-D1FF-420D-AE32-846CBAE5E996}" type="presOf" srcId="{D2280FDA-2418-4EAE-9857-0894DF130150}" destId="{499760E6-B3CC-4787-9F4F-DAF53639315A}" srcOrd="0" destOrd="0" presId="urn:microsoft.com/office/officeart/2005/8/layout/process1"/>
    <dgm:cxn modelId="{5460DEA4-C476-4FB7-8FC8-18BB907F97DE}" type="presOf" srcId="{D40035CC-588F-449E-9CBB-920083B56D10}" destId="{E233B7D3-13B4-4730-B2E7-143E756D326D}" srcOrd="1" destOrd="0" presId="urn:microsoft.com/office/officeart/2005/8/layout/process1"/>
    <dgm:cxn modelId="{4D70F6DD-B1F9-471F-8857-7694FA0729DA}" type="presOf" srcId="{C171A036-F10E-47D3-BB5E-6E067F58A72D}" destId="{2E521C6B-E502-41D5-ABBA-D835B6417C82}" srcOrd="0" destOrd="0" presId="urn:microsoft.com/office/officeart/2005/8/layout/process1"/>
    <dgm:cxn modelId="{B09D8A14-86FA-401C-B36F-1820A08C62FF}" type="presOf" srcId="{9D74530D-8766-405E-94C6-1A709F670683}" destId="{FE80AB4C-EAC1-4DE9-B40C-EFEC9DA7E5A4}" srcOrd="0" destOrd="0" presId="urn:microsoft.com/office/officeart/2005/8/layout/process1"/>
    <dgm:cxn modelId="{07070FB7-7463-4662-90A8-850A2D60F2CE}" type="presOf" srcId="{67BBC654-D4A9-47A2-A805-AE88C8B121A0}" destId="{F8B1AD6A-9512-46D1-AE8F-2BC84DCC71B9}" srcOrd="0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A3E86AF3-4D92-4B11-84D4-800A32BFABFC}" type="presOf" srcId="{8FEBFEDC-4EDE-4F96-8BBA-37CB0B12154C}" destId="{A983A410-312F-40CF-9B92-0999AD15E099}" srcOrd="0" destOrd="0" presId="urn:microsoft.com/office/officeart/2005/8/layout/process1"/>
    <dgm:cxn modelId="{CC5E1A44-DB9F-4313-85B2-580BB22BEA36}" type="presParOf" srcId="{3FB243C4-A518-4801-93AA-ED016055B482}" destId="{3748E849-2E91-42C0-ACBA-997783F94063}" srcOrd="0" destOrd="0" presId="urn:microsoft.com/office/officeart/2005/8/layout/process1"/>
    <dgm:cxn modelId="{D6B68B72-752A-45E8-A880-95BDAC2576E9}" type="presParOf" srcId="{3FB243C4-A518-4801-93AA-ED016055B482}" destId="{D5F8E8B9-70EB-4E34-98FC-5237808FCB50}" srcOrd="1" destOrd="0" presId="urn:microsoft.com/office/officeart/2005/8/layout/process1"/>
    <dgm:cxn modelId="{DF8A6670-ABB9-475F-9312-BD5BABA57672}" type="presParOf" srcId="{D5F8E8B9-70EB-4E34-98FC-5237808FCB50}" destId="{E233B7D3-13B4-4730-B2E7-143E756D326D}" srcOrd="0" destOrd="0" presId="urn:microsoft.com/office/officeart/2005/8/layout/process1"/>
    <dgm:cxn modelId="{8F4F1A35-2833-4498-8F67-4098AB55C344}" type="presParOf" srcId="{3FB243C4-A518-4801-93AA-ED016055B482}" destId="{E9A08418-4E7B-4D65-92E7-55AF157409EB}" srcOrd="2" destOrd="0" presId="urn:microsoft.com/office/officeart/2005/8/layout/process1"/>
    <dgm:cxn modelId="{535E810E-53E6-4BCB-9C3D-72DAF8F09ABF}" type="presParOf" srcId="{3FB243C4-A518-4801-93AA-ED016055B482}" destId="{F0E69AAD-8FA5-4BC4-B39F-672CBE439794}" srcOrd="3" destOrd="0" presId="urn:microsoft.com/office/officeart/2005/8/layout/process1"/>
    <dgm:cxn modelId="{BD8936F2-D741-498F-A8DC-F0DCFF4DF253}" type="presParOf" srcId="{F0E69AAD-8FA5-4BC4-B39F-672CBE439794}" destId="{738AA68E-6D83-46D3-A37A-F660572F1146}" srcOrd="0" destOrd="0" presId="urn:microsoft.com/office/officeart/2005/8/layout/process1"/>
    <dgm:cxn modelId="{8963D0C3-34D5-4BEC-AFD6-D6180474A43C}" type="presParOf" srcId="{3FB243C4-A518-4801-93AA-ED016055B482}" destId="{F01680D8-C03B-498F-8527-A78EC22DEE1C}" srcOrd="4" destOrd="0" presId="urn:microsoft.com/office/officeart/2005/8/layout/process1"/>
    <dgm:cxn modelId="{9EFD9C38-0BF4-47D6-8AF2-30513D2206E5}" type="presParOf" srcId="{3FB243C4-A518-4801-93AA-ED016055B482}" destId="{F8B1AD6A-9512-46D1-AE8F-2BC84DCC71B9}" srcOrd="5" destOrd="0" presId="urn:microsoft.com/office/officeart/2005/8/layout/process1"/>
    <dgm:cxn modelId="{8F170C5E-28C3-4135-BC86-50F38B6543A0}" type="presParOf" srcId="{F8B1AD6A-9512-46D1-AE8F-2BC84DCC71B9}" destId="{2B98F1FA-D335-4758-9DAD-4575039910C1}" srcOrd="0" destOrd="0" presId="urn:microsoft.com/office/officeart/2005/8/layout/process1"/>
    <dgm:cxn modelId="{A881A078-2F17-4783-B3CE-AD6371FEBBAD}" type="presParOf" srcId="{3FB243C4-A518-4801-93AA-ED016055B482}" destId="{FE80AB4C-EAC1-4DE9-B40C-EFEC9DA7E5A4}" srcOrd="6" destOrd="0" presId="urn:microsoft.com/office/officeart/2005/8/layout/process1"/>
    <dgm:cxn modelId="{59248D2B-F629-4DF3-ABFF-74F587D53F26}" type="presParOf" srcId="{3FB243C4-A518-4801-93AA-ED016055B482}" destId="{03AB9146-A679-4DDF-9903-1D72087AA80E}" srcOrd="7" destOrd="0" presId="urn:microsoft.com/office/officeart/2005/8/layout/process1"/>
    <dgm:cxn modelId="{3CD4A4B1-A95A-40EF-ACDB-023A91563CAD}" type="presParOf" srcId="{03AB9146-A679-4DDF-9903-1D72087AA80E}" destId="{1AE445DE-2C9C-4EFA-9386-EFD7CDE66789}" srcOrd="0" destOrd="0" presId="urn:microsoft.com/office/officeart/2005/8/layout/process1"/>
    <dgm:cxn modelId="{49F4961E-411A-4EDE-9F6D-D9DEAFED6662}" type="presParOf" srcId="{3FB243C4-A518-4801-93AA-ED016055B482}" destId="{499760E6-B3CC-4787-9F4F-DAF53639315A}" srcOrd="8" destOrd="0" presId="urn:microsoft.com/office/officeart/2005/8/layout/process1"/>
    <dgm:cxn modelId="{F086EC4B-30A1-4FF1-83A2-B0056730049D}" type="presParOf" srcId="{3FB243C4-A518-4801-93AA-ED016055B482}" destId="{2E521C6B-E502-41D5-ABBA-D835B6417C82}" srcOrd="9" destOrd="0" presId="urn:microsoft.com/office/officeart/2005/8/layout/process1"/>
    <dgm:cxn modelId="{6737E915-A92A-47E1-A40C-19BE72146918}" type="presParOf" srcId="{2E521C6B-E502-41D5-ABBA-D835B6417C82}" destId="{C88EE571-A01A-47E2-BB9B-E5062B605904}" srcOrd="0" destOrd="0" presId="urn:microsoft.com/office/officeart/2005/8/layout/process1"/>
    <dgm:cxn modelId="{6E013D43-FBE5-4EE5-838D-C321087778CB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selection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02763D-5470-41CC-84E9-2158D7FD5EA1}" type="presOf" srcId="{67BBC654-D4A9-47A2-A805-AE88C8B121A0}" destId="{2B98F1FA-D335-4758-9DAD-4575039910C1}" srcOrd="1" destOrd="0" presId="urn:microsoft.com/office/officeart/2005/8/layout/process1"/>
    <dgm:cxn modelId="{40F15675-0310-4807-8F23-53E2525F0CCF}" type="presOf" srcId="{D40035CC-588F-449E-9CBB-920083B56D10}" destId="{E233B7D3-13B4-4730-B2E7-143E756D326D}" srcOrd="1" destOrd="0" presId="urn:microsoft.com/office/officeart/2005/8/layout/process1"/>
    <dgm:cxn modelId="{E51178FC-3468-42F3-A15F-14ACD2215A0D}" type="presOf" srcId="{8FEBFEDC-4EDE-4F96-8BBA-37CB0B12154C}" destId="{A983A410-312F-40CF-9B92-0999AD15E099}" srcOrd="0" destOrd="0" presId="urn:microsoft.com/office/officeart/2005/8/layout/process1"/>
    <dgm:cxn modelId="{16DC7006-D5F4-43E6-A634-4DC82C18A7CE}" type="presOf" srcId="{6396D147-FF06-485C-AA09-B6BD2888E293}" destId="{F01680D8-C03B-498F-8527-A78EC22DEE1C}" srcOrd="0" destOrd="0" presId="urn:microsoft.com/office/officeart/2005/8/layout/process1"/>
    <dgm:cxn modelId="{AD4112BC-C5D7-436D-9AED-2F6ADB5E6AC9}" type="presOf" srcId="{1E5030F3-8939-40AD-B3EC-57B2FB8B0FDB}" destId="{3FB243C4-A518-4801-93AA-ED016055B482}" srcOrd="0" destOrd="0" presId="urn:microsoft.com/office/officeart/2005/8/layout/process1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56FAA071-4227-4F7E-A917-BAD936BC4F48}" type="presOf" srcId="{C171A036-F10E-47D3-BB5E-6E067F58A72D}" destId="{2E521C6B-E502-41D5-ABBA-D835B6417C82}" srcOrd="0" destOrd="0" presId="urn:microsoft.com/office/officeart/2005/8/layout/process1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9DA77AA5-72A7-46E6-9060-1E018EBDF3A5}" type="presOf" srcId="{C1EA0378-C3EE-43A2-B414-2CC0613449CB}" destId="{F0E69AAD-8FA5-4BC4-B39F-672CBE439794}" srcOrd="0" destOrd="0" presId="urn:microsoft.com/office/officeart/2005/8/layout/process1"/>
    <dgm:cxn modelId="{38D46450-A639-44D6-98D9-34F6C0C819C1}" type="presOf" srcId="{9D74530D-8766-405E-94C6-1A709F670683}" destId="{FE80AB4C-EAC1-4DE9-B40C-EFEC9DA7E5A4}" srcOrd="0" destOrd="0" presId="urn:microsoft.com/office/officeart/2005/8/layout/process1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A4764742-AB8D-4739-BCC8-56D7A8405BAB}" type="presOf" srcId="{1D2A0AA4-0067-4F20-8819-5A3CECA2E17C}" destId="{03AB9146-A679-4DDF-9903-1D72087AA80E}" srcOrd="0" destOrd="0" presId="urn:microsoft.com/office/officeart/2005/8/layout/process1"/>
    <dgm:cxn modelId="{1FCE2730-59AE-40B1-90C3-7C3399CCD014}" type="presOf" srcId="{D40035CC-588F-449E-9CBB-920083B56D10}" destId="{D5F8E8B9-70EB-4E34-98FC-5237808FCB50}" srcOrd="0" destOrd="0" presId="urn:microsoft.com/office/officeart/2005/8/layout/process1"/>
    <dgm:cxn modelId="{26435062-8874-4802-B4AB-2540674621DE}" type="presOf" srcId="{43C76125-4191-48A5-9E40-A2EF3F92BF15}" destId="{E9A08418-4E7B-4D65-92E7-55AF157409EB}" srcOrd="0" destOrd="0" presId="urn:microsoft.com/office/officeart/2005/8/layout/process1"/>
    <dgm:cxn modelId="{33BAFB9C-500B-4E77-BA18-3AD6861A731B}" type="presOf" srcId="{C171A036-F10E-47D3-BB5E-6E067F58A72D}" destId="{C88EE571-A01A-47E2-BB9B-E5062B605904}" srcOrd="1" destOrd="0" presId="urn:microsoft.com/office/officeart/2005/8/layout/process1"/>
    <dgm:cxn modelId="{47B3BF8B-5AA1-47FB-975E-537B95A144DD}" type="presOf" srcId="{67BBC654-D4A9-47A2-A805-AE88C8B121A0}" destId="{F8B1AD6A-9512-46D1-AE8F-2BC84DCC71B9}" srcOrd="0" destOrd="0" presId="urn:microsoft.com/office/officeart/2005/8/layout/process1"/>
    <dgm:cxn modelId="{B4DA31BA-BA83-4CBB-A9A0-96D506FC3C24}" type="presOf" srcId="{1D2A0AA4-0067-4F20-8819-5A3CECA2E17C}" destId="{1AE445DE-2C9C-4EFA-9386-EFD7CDE66789}" srcOrd="1" destOrd="0" presId="urn:microsoft.com/office/officeart/2005/8/layout/process1"/>
    <dgm:cxn modelId="{4FD14DF7-0EF5-492F-B41E-43DF75C54093}" type="presOf" srcId="{C1EA0378-C3EE-43A2-B414-2CC0613449CB}" destId="{738AA68E-6D83-46D3-A37A-F660572F1146}" srcOrd="1" destOrd="0" presId="urn:microsoft.com/office/officeart/2005/8/layout/process1"/>
    <dgm:cxn modelId="{B06473F6-369C-464B-A801-99A246107B48}" type="presOf" srcId="{A5ECB174-2867-4E74-AE6A-FBE083DE7AAE}" destId="{3748E849-2E91-42C0-ACBA-997783F94063}" srcOrd="0" destOrd="0" presId="urn:microsoft.com/office/officeart/2005/8/layout/process1"/>
    <dgm:cxn modelId="{98774693-D9E8-49A5-827B-74683DB65895}" type="presOf" srcId="{D2280FDA-2418-4EAE-9857-0894DF130150}" destId="{499760E6-B3CC-4787-9F4F-DAF53639315A}" srcOrd="0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67FCF0BC-C492-4684-9304-A1183038C1F5}" type="presParOf" srcId="{3FB243C4-A518-4801-93AA-ED016055B482}" destId="{3748E849-2E91-42C0-ACBA-997783F94063}" srcOrd="0" destOrd="0" presId="urn:microsoft.com/office/officeart/2005/8/layout/process1"/>
    <dgm:cxn modelId="{A48EA17C-D0C2-41A0-B844-A01450C6D8AA}" type="presParOf" srcId="{3FB243C4-A518-4801-93AA-ED016055B482}" destId="{D5F8E8B9-70EB-4E34-98FC-5237808FCB50}" srcOrd="1" destOrd="0" presId="urn:microsoft.com/office/officeart/2005/8/layout/process1"/>
    <dgm:cxn modelId="{CBBC5CD8-EA3E-4F9C-BAE6-E5F850379EAB}" type="presParOf" srcId="{D5F8E8B9-70EB-4E34-98FC-5237808FCB50}" destId="{E233B7D3-13B4-4730-B2E7-143E756D326D}" srcOrd="0" destOrd="0" presId="urn:microsoft.com/office/officeart/2005/8/layout/process1"/>
    <dgm:cxn modelId="{DB1B3AEB-5FDC-491C-BC24-FD2BA0228804}" type="presParOf" srcId="{3FB243C4-A518-4801-93AA-ED016055B482}" destId="{E9A08418-4E7B-4D65-92E7-55AF157409EB}" srcOrd="2" destOrd="0" presId="urn:microsoft.com/office/officeart/2005/8/layout/process1"/>
    <dgm:cxn modelId="{24EFB9E1-07D1-425F-95EF-DB0A3F245068}" type="presParOf" srcId="{3FB243C4-A518-4801-93AA-ED016055B482}" destId="{F0E69AAD-8FA5-4BC4-B39F-672CBE439794}" srcOrd="3" destOrd="0" presId="urn:microsoft.com/office/officeart/2005/8/layout/process1"/>
    <dgm:cxn modelId="{78C7E49B-675A-42EA-A85E-8C4DF43AEA74}" type="presParOf" srcId="{F0E69AAD-8FA5-4BC4-B39F-672CBE439794}" destId="{738AA68E-6D83-46D3-A37A-F660572F1146}" srcOrd="0" destOrd="0" presId="urn:microsoft.com/office/officeart/2005/8/layout/process1"/>
    <dgm:cxn modelId="{3591D074-8657-469B-9E42-B590DC675DA8}" type="presParOf" srcId="{3FB243C4-A518-4801-93AA-ED016055B482}" destId="{F01680D8-C03B-498F-8527-A78EC22DEE1C}" srcOrd="4" destOrd="0" presId="urn:microsoft.com/office/officeart/2005/8/layout/process1"/>
    <dgm:cxn modelId="{4CD94F3D-9FA2-4530-8AFF-912C36C3AA56}" type="presParOf" srcId="{3FB243C4-A518-4801-93AA-ED016055B482}" destId="{F8B1AD6A-9512-46D1-AE8F-2BC84DCC71B9}" srcOrd="5" destOrd="0" presId="urn:microsoft.com/office/officeart/2005/8/layout/process1"/>
    <dgm:cxn modelId="{9B9B2027-BBF0-411A-A4A0-33C41FA7D8C3}" type="presParOf" srcId="{F8B1AD6A-9512-46D1-AE8F-2BC84DCC71B9}" destId="{2B98F1FA-D335-4758-9DAD-4575039910C1}" srcOrd="0" destOrd="0" presId="urn:microsoft.com/office/officeart/2005/8/layout/process1"/>
    <dgm:cxn modelId="{26C26EDB-59AC-4560-99E9-AC3FCDAF6D60}" type="presParOf" srcId="{3FB243C4-A518-4801-93AA-ED016055B482}" destId="{FE80AB4C-EAC1-4DE9-B40C-EFEC9DA7E5A4}" srcOrd="6" destOrd="0" presId="urn:microsoft.com/office/officeart/2005/8/layout/process1"/>
    <dgm:cxn modelId="{B2B7CC02-CF3C-4BC9-B903-CE61D870E867}" type="presParOf" srcId="{3FB243C4-A518-4801-93AA-ED016055B482}" destId="{03AB9146-A679-4DDF-9903-1D72087AA80E}" srcOrd="7" destOrd="0" presId="urn:microsoft.com/office/officeart/2005/8/layout/process1"/>
    <dgm:cxn modelId="{F5117440-A2C2-49A1-BFC0-69005D9C6EF2}" type="presParOf" srcId="{03AB9146-A679-4DDF-9903-1D72087AA80E}" destId="{1AE445DE-2C9C-4EFA-9386-EFD7CDE66789}" srcOrd="0" destOrd="0" presId="urn:microsoft.com/office/officeart/2005/8/layout/process1"/>
    <dgm:cxn modelId="{9365EB0B-8D16-4DF7-9A12-FB560A68B6FB}" type="presParOf" srcId="{3FB243C4-A518-4801-93AA-ED016055B482}" destId="{499760E6-B3CC-4787-9F4F-DAF53639315A}" srcOrd="8" destOrd="0" presId="urn:microsoft.com/office/officeart/2005/8/layout/process1"/>
    <dgm:cxn modelId="{4AE0C397-EE61-48BC-9CA5-49D2CBB05986}" type="presParOf" srcId="{3FB243C4-A518-4801-93AA-ED016055B482}" destId="{2E521C6B-E502-41D5-ABBA-D835B6417C82}" srcOrd="9" destOrd="0" presId="urn:microsoft.com/office/officeart/2005/8/layout/process1"/>
    <dgm:cxn modelId="{66613437-F111-4C63-A074-2E862EF14BFD}" type="presParOf" srcId="{2E521C6B-E502-41D5-ABBA-D835B6417C82}" destId="{C88EE571-A01A-47E2-BB9B-E5062B605904}" srcOrd="0" destOrd="0" presId="urn:microsoft.com/office/officeart/2005/8/layout/process1"/>
    <dgm:cxn modelId="{1D16BC33-885F-4CFA-8147-81DBD7875A4B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 selection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786392-11D0-468F-8279-B3CA4E66B4C9}" type="presOf" srcId="{6396D147-FF06-485C-AA09-B6BD2888E293}" destId="{F01680D8-C03B-498F-8527-A78EC22DEE1C}" srcOrd="0" destOrd="0" presId="urn:microsoft.com/office/officeart/2005/8/layout/process1"/>
    <dgm:cxn modelId="{1C9E9025-D6E9-4D9B-981F-991B87079E5B}" type="presOf" srcId="{8FEBFEDC-4EDE-4F96-8BBA-37CB0B12154C}" destId="{A983A410-312F-40CF-9B92-0999AD15E099}" srcOrd="0" destOrd="0" presId="urn:microsoft.com/office/officeart/2005/8/layout/process1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619F2010-1B92-4153-8ADA-AAA7E1A13E8B}" type="presOf" srcId="{D40035CC-588F-449E-9CBB-920083B56D10}" destId="{E233B7D3-13B4-4730-B2E7-143E756D326D}" srcOrd="1" destOrd="0" presId="urn:microsoft.com/office/officeart/2005/8/layout/process1"/>
    <dgm:cxn modelId="{CBF1C3A5-8208-40A8-82C7-720FE6BB0A0E}" type="presOf" srcId="{1D2A0AA4-0067-4F20-8819-5A3CECA2E17C}" destId="{03AB9146-A679-4DDF-9903-1D72087AA80E}" srcOrd="0" destOrd="0" presId="urn:microsoft.com/office/officeart/2005/8/layout/process1"/>
    <dgm:cxn modelId="{6084B6BA-EB04-4888-A3A0-D6BE76B049E7}" type="presOf" srcId="{C171A036-F10E-47D3-BB5E-6E067F58A72D}" destId="{C88EE571-A01A-47E2-BB9B-E5062B605904}" srcOrd="1" destOrd="0" presId="urn:microsoft.com/office/officeart/2005/8/layout/process1"/>
    <dgm:cxn modelId="{D189DD65-C490-4DAE-8BE3-74D494EAFE89}" type="presOf" srcId="{9D74530D-8766-405E-94C6-1A709F670683}" destId="{FE80AB4C-EAC1-4DE9-B40C-EFEC9DA7E5A4}" srcOrd="0" destOrd="0" presId="urn:microsoft.com/office/officeart/2005/8/layout/process1"/>
    <dgm:cxn modelId="{41C87688-037E-4307-A300-F3C8EC4F1120}" type="presOf" srcId="{1E5030F3-8939-40AD-B3EC-57B2FB8B0FDB}" destId="{3FB243C4-A518-4801-93AA-ED016055B482}" srcOrd="0" destOrd="0" presId="urn:microsoft.com/office/officeart/2005/8/layout/process1"/>
    <dgm:cxn modelId="{1E894E02-8B62-4650-BB50-1CA993766026}" type="presOf" srcId="{C171A036-F10E-47D3-BB5E-6E067F58A72D}" destId="{2E521C6B-E502-41D5-ABBA-D835B6417C82}" srcOrd="0" destOrd="0" presId="urn:microsoft.com/office/officeart/2005/8/layout/process1"/>
    <dgm:cxn modelId="{0EA94736-F85D-4B53-B1B5-2A58B000BAB3}" type="presOf" srcId="{C1EA0378-C3EE-43A2-B414-2CC0613449CB}" destId="{F0E69AAD-8FA5-4BC4-B39F-672CBE439794}" srcOrd="0" destOrd="0" presId="urn:microsoft.com/office/officeart/2005/8/layout/process1"/>
    <dgm:cxn modelId="{2A147C40-07A3-47FE-981F-774DCF0EA709}" type="presOf" srcId="{D2280FDA-2418-4EAE-9857-0894DF130150}" destId="{499760E6-B3CC-4787-9F4F-DAF53639315A}" srcOrd="0" destOrd="0" presId="urn:microsoft.com/office/officeart/2005/8/layout/process1"/>
    <dgm:cxn modelId="{A6B1A7EE-7503-4F8E-9DB0-0629869088F4}" type="presOf" srcId="{67BBC654-D4A9-47A2-A805-AE88C8B121A0}" destId="{F8B1AD6A-9512-46D1-AE8F-2BC84DCC71B9}" srcOrd="0" destOrd="0" presId="urn:microsoft.com/office/officeart/2005/8/layout/process1"/>
    <dgm:cxn modelId="{92ABA1BC-5C3B-43BF-8CA0-2C59AFEF6ACD}" type="presOf" srcId="{D40035CC-588F-449E-9CBB-920083B56D10}" destId="{D5F8E8B9-70EB-4E34-98FC-5237808FCB50}" srcOrd="0" destOrd="0" presId="urn:microsoft.com/office/officeart/2005/8/layout/process1"/>
    <dgm:cxn modelId="{49AAD306-197C-43BE-9082-5D7F5A6E83C8}" type="presOf" srcId="{C1EA0378-C3EE-43A2-B414-2CC0613449CB}" destId="{738AA68E-6D83-46D3-A37A-F660572F1146}" srcOrd="1" destOrd="0" presId="urn:microsoft.com/office/officeart/2005/8/layout/process1"/>
    <dgm:cxn modelId="{AEC22C75-CA72-4D44-8FFC-9F5F9D19C8D6}" type="presOf" srcId="{67BBC654-D4A9-47A2-A805-AE88C8B121A0}" destId="{2B98F1FA-D335-4758-9DAD-4575039910C1}" srcOrd="1" destOrd="0" presId="urn:microsoft.com/office/officeart/2005/8/layout/process1"/>
    <dgm:cxn modelId="{C6D87F63-71F8-4CFA-A739-4B769E629C40}" type="presOf" srcId="{43C76125-4191-48A5-9E40-A2EF3F92BF15}" destId="{E9A08418-4E7B-4D65-92E7-55AF157409EB}" srcOrd="0" destOrd="0" presId="urn:microsoft.com/office/officeart/2005/8/layout/process1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4D1C5CBE-8B0A-4252-803F-CBD58F628C64}" type="presOf" srcId="{A5ECB174-2867-4E74-AE6A-FBE083DE7AAE}" destId="{3748E849-2E91-42C0-ACBA-997783F94063}" srcOrd="0" destOrd="0" presId="urn:microsoft.com/office/officeart/2005/8/layout/process1"/>
    <dgm:cxn modelId="{1554012A-C34C-4824-BCB9-3C74CE001139}" type="presOf" srcId="{1D2A0AA4-0067-4F20-8819-5A3CECA2E17C}" destId="{1AE445DE-2C9C-4EFA-9386-EFD7CDE66789}" srcOrd="1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38998AC7-5107-474F-A87B-532D3A794001}" type="presParOf" srcId="{3FB243C4-A518-4801-93AA-ED016055B482}" destId="{3748E849-2E91-42C0-ACBA-997783F94063}" srcOrd="0" destOrd="0" presId="urn:microsoft.com/office/officeart/2005/8/layout/process1"/>
    <dgm:cxn modelId="{0A807A06-050C-46DC-A67D-70E4D6B5828C}" type="presParOf" srcId="{3FB243C4-A518-4801-93AA-ED016055B482}" destId="{D5F8E8B9-70EB-4E34-98FC-5237808FCB50}" srcOrd="1" destOrd="0" presId="urn:microsoft.com/office/officeart/2005/8/layout/process1"/>
    <dgm:cxn modelId="{E2BF0C09-6532-4937-BEF1-618E149FC6B5}" type="presParOf" srcId="{D5F8E8B9-70EB-4E34-98FC-5237808FCB50}" destId="{E233B7D3-13B4-4730-B2E7-143E756D326D}" srcOrd="0" destOrd="0" presId="urn:microsoft.com/office/officeart/2005/8/layout/process1"/>
    <dgm:cxn modelId="{4694746D-E091-4353-9B82-59C2BEA6DC68}" type="presParOf" srcId="{3FB243C4-A518-4801-93AA-ED016055B482}" destId="{E9A08418-4E7B-4D65-92E7-55AF157409EB}" srcOrd="2" destOrd="0" presId="urn:microsoft.com/office/officeart/2005/8/layout/process1"/>
    <dgm:cxn modelId="{8C7FAF1A-7BD5-4503-9917-6DD9C003FE98}" type="presParOf" srcId="{3FB243C4-A518-4801-93AA-ED016055B482}" destId="{F0E69AAD-8FA5-4BC4-B39F-672CBE439794}" srcOrd="3" destOrd="0" presId="urn:microsoft.com/office/officeart/2005/8/layout/process1"/>
    <dgm:cxn modelId="{0AFFBC5A-7DE2-4DEC-8149-4051BA2BC203}" type="presParOf" srcId="{F0E69AAD-8FA5-4BC4-B39F-672CBE439794}" destId="{738AA68E-6D83-46D3-A37A-F660572F1146}" srcOrd="0" destOrd="0" presId="urn:microsoft.com/office/officeart/2005/8/layout/process1"/>
    <dgm:cxn modelId="{92CB7792-468F-4186-BB15-BBCABE75D3A0}" type="presParOf" srcId="{3FB243C4-A518-4801-93AA-ED016055B482}" destId="{F01680D8-C03B-498F-8527-A78EC22DEE1C}" srcOrd="4" destOrd="0" presId="urn:microsoft.com/office/officeart/2005/8/layout/process1"/>
    <dgm:cxn modelId="{B9DD92CF-9B1F-4E65-A20D-8BF5C48FC901}" type="presParOf" srcId="{3FB243C4-A518-4801-93AA-ED016055B482}" destId="{F8B1AD6A-9512-46D1-AE8F-2BC84DCC71B9}" srcOrd="5" destOrd="0" presId="urn:microsoft.com/office/officeart/2005/8/layout/process1"/>
    <dgm:cxn modelId="{3E29416D-3EF4-4139-8074-2E5A6B39DCEF}" type="presParOf" srcId="{F8B1AD6A-9512-46D1-AE8F-2BC84DCC71B9}" destId="{2B98F1FA-D335-4758-9DAD-4575039910C1}" srcOrd="0" destOrd="0" presId="urn:microsoft.com/office/officeart/2005/8/layout/process1"/>
    <dgm:cxn modelId="{F4F49E00-FFF2-4223-B638-6032FF0B99ED}" type="presParOf" srcId="{3FB243C4-A518-4801-93AA-ED016055B482}" destId="{FE80AB4C-EAC1-4DE9-B40C-EFEC9DA7E5A4}" srcOrd="6" destOrd="0" presId="urn:microsoft.com/office/officeart/2005/8/layout/process1"/>
    <dgm:cxn modelId="{8A4970C7-B8D8-4DC3-BDF3-C624E4D9B487}" type="presParOf" srcId="{3FB243C4-A518-4801-93AA-ED016055B482}" destId="{03AB9146-A679-4DDF-9903-1D72087AA80E}" srcOrd="7" destOrd="0" presId="urn:microsoft.com/office/officeart/2005/8/layout/process1"/>
    <dgm:cxn modelId="{B9FD7FE6-2AB6-4011-A49D-547715CC01D2}" type="presParOf" srcId="{03AB9146-A679-4DDF-9903-1D72087AA80E}" destId="{1AE445DE-2C9C-4EFA-9386-EFD7CDE66789}" srcOrd="0" destOrd="0" presId="urn:microsoft.com/office/officeart/2005/8/layout/process1"/>
    <dgm:cxn modelId="{F68434AF-71D9-40E2-A663-31C7543E4E8F}" type="presParOf" srcId="{3FB243C4-A518-4801-93AA-ED016055B482}" destId="{499760E6-B3CC-4787-9F4F-DAF53639315A}" srcOrd="8" destOrd="0" presId="urn:microsoft.com/office/officeart/2005/8/layout/process1"/>
    <dgm:cxn modelId="{5231A4D1-98C0-49E1-AC81-0F1C19612DA1}" type="presParOf" srcId="{3FB243C4-A518-4801-93AA-ED016055B482}" destId="{2E521C6B-E502-41D5-ABBA-D835B6417C82}" srcOrd="9" destOrd="0" presId="urn:microsoft.com/office/officeart/2005/8/layout/process1"/>
    <dgm:cxn modelId="{247D7524-FC96-4AC6-BAD2-2EFE75A45412}" type="presParOf" srcId="{2E521C6B-E502-41D5-ABBA-D835B6417C82}" destId="{C88EE571-A01A-47E2-BB9B-E5062B605904}" srcOrd="0" destOrd="0" presId="urn:microsoft.com/office/officeart/2005/8/layout/process1"/>
    <dgm:cxn modelId="{ABC42D98-CCE8-4EB3-AFA2-D328AB2399A4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Feature detection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1C906B-8BBE-419F-A927-76CBDBC773CF}" type="presOf" srcId="{A5ECB174-2867-4E74-AE6A-FBE083DE7AAE}" destId="{3748E849-2E91-42C0-ACBA-997783F94063}" srcOrd="0" destOrd="0" presId="urn:microsoft.com/office/officeart/2005/8/layout/process1"/>
    <dgm:cxn modelId="{A85F3A8B-594E-4319-87F4-69110408CC1A}" type="presOf" srcId="{67BBC654-D4A9-47A2-A805-AE88C8B121A0}" destId="{2B98F1FA-D335-4758-9DAD-4575039910C1}" srcOrd="1" destOrd="0" presId="urn:microsoft.com/office/officeart/2005/8/layout/process1"/>
    <dgm:cxn modelId="{CF70CE54-BD1C-4791-810E-3CFF780F97EE}" type="presOf" srcId="{D2280FDA-2418-4EAE-9857-0894DF130150}" destId="{499760E6-B3CC-4787-9F4F-DAF53639315A}" srcOrd="0" destOrd="0" presId="urn:microsoft.com/office/officeart/2005/8/layout/process1"/>
    <dgm:cxn modelId="{8E1D771B-3172-4A0C-BA29-2A7C857A3D77}" type="presOf" srcId="{C171A036-F10E-47D3-BB5E-6E067F58A72D}" destId="{2E521C6B-E502-41D5-ABBA-D835B6417C82}" srcOrd="0" destOrd="0" presId="urn:microsoft.com/office/officeart/2005/8/layout/process1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A4A64B01-7E6A-43BF-B998-7E71BF8ADA1A}" type="presOf" srcId="{C171A036-F10E-47D3-BB5E-6E067F58A72D}" destId="{C88EE571-A01A-47E2-BB9B-E5062B605904}" srcOrd="1" destOrd="0" presId="urn:microsoft.com/office/officeart/2005/8/layout/process1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7E813745-D2FE-4EDF-9ED1-C3E1B760C7E5}" type="presOf" srcId="{6396D147-FF06-485C-AA09-B6BD2888E293}" destId="{F01680D8-C03B-498F-8527-A78EC22DEE1C}" srcOrd="0" destOrd="0" presId="urn:microsoft.com/office/officeart/2005/8/layout/process1"/>
    <dgm:cxn modelId="{61401F87-968C-4A0A-B540-0D312BEAE58C}" type="presOf" srcId="{8FEBFEDC-4EDE-4F96-8BBA-37CB0B12154C}" destId="{A983A410-312F-40CF-9B92-0999AD15E099}" srcOrd="0" destOrd="0" presId="urn:microsoft.com/office/officeart/2005/8/layout/process1"/>
    <dgm:cxn modelId="{75AD3C2F-271A-4C23-A0D9-7096F533C6E4}" type="presOf" srcId="{C1EA0378-C3EE-43A2-B414-2CC0613449CB}" destId="{738AA68E-6D83-46D3-A37A-F660572F1146}" srcOrd="1" destOrd="0" presId="urn:microsoft.com/office/officeart/2005/8/layout/process1"/>
    <dgm:cxn modelId="{4B622DC5-0D0B-42A3-A1C5-856B3BAD59BC}" type="presOf" srcId="{1E5030F3-8939-40AD-B3EC-57B2FB8B0FDB}" destId="{3FB243C4-A518-4801-93AA-ED016055B482}" srcOrd="0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53F0A947-52EC-4280-A1AF-341088B6A340}" type="presOf" srcId="{D40035CC-588F-449E-9CBB-920083B56D10}" destId="{D5F8E8B9-70EB-4E34-98FC-5237808FCB50}" srcOrd="0" destOrd="0" presId="urn:microsoft.com/office/officeart/2005/8/layout/process1"/>
    <dgm:cxn modelId="{2E4EB363-231E-4F79-8F6C-380C811F65FC}" type="presOf" srcId="{9D74530D-8766-405E-94C6-1A709F670683}" destId="{FE80AB4C-EAC1-4DE9-B40C-EFEC9DA7E5A4}" srcOrd="0" destOrd="0" presId="urn:microsoft.com/office/officeart/2005/8/layout/process1"/>
    <dgm:cxn modelId="{93D82F31-9492-448A-BBB4-D501114F4115}" type="presOf" srcId="{67BBC654-D4A9-47A2-A805-AE88C8B121A0}" destId="{F8B1AD6A-9512-46D1-AE8F-2BC84DCC71B9}" srcOrd="0" destOrd="0" presId="urn:microsoft.com/office/officeart/2005/8/layout/process1"/>
    <dgm:cxn modelId="{F0FA0818-3CD4-4B29-8FA8-C352988061F7}" type="presOf" srcId="{43C76125-4191-48A5-9E40-A2EF3F92BF15}" destId="{E9A08418-4E7B-4D65-92E7-55AF157409EB}" srcOrd="0" destOrd="0" presId="urn:microsoft.com/office/officeart/2005/8/layout/process1"/>
    <dgm:cxn modelId="{9ECF3D78-0D99-4491-888D-31464600ED17}" type="presOf" srcId="{1D2A0AA4-0067-4F20-8819-5A3CECA2E17C}" destId="{03AB9146-A679-4DDF-9903-1D72087AA80E}" srcOrd="0" destOrd="0" presId="urn:microsoft.com/office/officeart/2005/8/layout/process1"/>
    <dgm:cxn modelId="{8D49899D-974A-4477-86FB-9F9226494F7C}" type="presOf" srcId="{C1EA0378-C3EE-43A2-B414-2CC0613449CB}" destId="{F0E69AAD-8FA5-4BC4-B39F-672CBE439794}" srcOrd="0" destOrd="0" presId="urn:microsoft.com/office/officeart/2005/8/layout/process1"/>
    <dgm:cxn modelId="{DB18D893-22EA-4D9B-8A09-C84145D0536F}" type="presOf" srcId="{1D2A0AA4-0067-4F20-8819-5A3CECA2E17C}" destId="{1AE445DE-2C9C-4EFA-9386-EFD7CDE66789}" srcOrd="1" destOrd="0" presId="urn:microsoft.com/office/officeart/2005/8/layout/process1"/>
    <dgm:cxn modelId="{5CC67B3B-E1AB-4563-8000-0F93ADCC85F8}" type="presOf" srcId="{D40035CC-588F-449E-9CBB-920083B56D10}" destId="{E233B7D3-13B4-4730-B2E7-143E756D326D}" srcOrd="1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BF09CF1E-988B-4C1F-A13A-365A22F98DB2}" type="presParOf" srcId="{3FB243C4-A518-4801-93AA-ED016055B482}" destId="{3748E849-2E91-42C0-ACBA-997783F94063}" srcOrd="0" destOrd="0" presId="urn:microsoft.com/office/officeart/2005/8/layout/process1"/>
    <dgm:cxn modelId="{16B66D15-E236-4D14-8DAC-F759FAEA26FA}" type="presParOf" srcId="{3FB243C4-A518-4801-93AA-ED016055B482}" destId="{D5F8E8B9-70EB-4E34-98FC-5237808FCB50}" srcOrd="1" destOrd="0" presId="urn:microsoft.com/office/officeart/2005/8/layout/process1"/>
    <dgm:cxn modelId="{92A30E16-256D-4A85-BA31-18D89C5BC1AF}" type="presParOf" srcId="{D5F8E8B9-70EB-4E34-98FC-5237808FCB50}" destId="{E233B7D3-13B4-4730-B2E7-143E756D326D}" srcOrd="0" destOrd="0" presId="urn:microsoft.com/office/officeart/2005/8/layout/process1"/>
    <dgm:cxn modelId="{DA09D217-7AD9-4349-A236-CF5F354E264F}" type="presParOf" srcId="{3FB243C4-A518-4801-93AA-ED016055B482}" destId="{E9A08418-4E7B-4D65-92E7-55AF157409EB}" srcOrd="2" destOrd="0" presId="urn:microsoft.com/office/officeart/2005/8/layout/process1"/>
    <dgm:cxn modelId="{6CD21D9B-986D-4770-8BD5-A5C5CD55FAC5}" type="presParOf" srcId="{3FB243C4-A518-4801-93AA-ED016055B482}" destId="{F0E69AAD-8FA5-4BC4-B39F-672CBE439794}" srcOrd="3" destOrd="0" presId="urn:microsoft.com/office/officeart/2005/8/layout/process1"/>
    <dgm:cxn modelId="{7DFADD15-B4AB-4969-958D-2803A3376D27}" type="presParOf" srcId="{F0E69AAD-8FA5-4BC4-B39F-672CBE439794}" destId="{738AA68E-6D83-46D3-A37A-F660572F1146}" srcOrd="0" destOrd="0" presId="urn:microsoft.com/office/officeart/2005/8/layout/process1"/>
    <dgm:cxn modelId="{411949A3-9F05-4026-AD48-5C3A84DA2C2D}" type="presParOf" srcId="{3FB243C4-A518-4801-93AA-ED016055B482}" destId="{F01680D8-C03B-498F-8527-A78EC22DEE1C}" srcOrd="4" destOrd="0" presId="urn:microsoft.com/office/officeart/2005/8/layout/process1"/>
    <dgm:cxn modelId="{B79F8AA3-FA9A-4ADE-B062-C9F561931C6C}" type="presParOf" srcId="{3FB243C4-A518-4801-93AA-ED016055B482}" destId="{F8B1AD6A-9512-46D1-AE8F-2BC84DCC71B9}" srcOrd="5" destOrd="0" presId="urn:microsoft.com/office/officeart/2005/8/layout/process1"/>
    <dgm:cxn modelId="{BF542911-C9C2-4103-A180-4126A8BCAA78}" type="presParOf" srcId="{F8B1AD6A-9512-46D1-AE8F-2BC84DCC71B9}" destId="{2B98F1FA-D335-4758-9DAD-4575039910C1}" srcOrd="0" destOrd="0" presId="urn:microsoft.com/office/officeart/2005/8/layout/process1"/>
    <dgm:cxn modelId="{B37E9A67-6CF3-48C7-BDED-518E79530F8C}" type="presParOf" srcId="{3FB243C4-A518-4801-93AA-ED016055B482}" destId="{FE80AB4C-EAC1-4DE9-B40C-EFEC9DA7E5A4}" srcOrd="6" destOrd="0" presId="urn:microsoft.com/office/officeart/2005/8/layout/process1"/>
    <dgm:cxn modelId="{48707F71-EAB5-46D0-8E1F-03F2A993501B}" type="presParOf" srcId="{3FB243C4-A518-4801-93AA-ED016055B482}" destId="{03AB9146-A679-4DDF-9903-1D72087AA80E}" srcOrd="7" destOrd="0" presId="urn:microsoft.com/office/officeart/2005/8/layout/process1"/>
    <dgm:cxn modelId="{ECFC8B20-AC69-4C76-90F2-B4395B06857E}" type="presParOf" srcId="{03AB9146-A679-4DDF-9903-1D72087AA80E}" destId="{1AE445DE-2C9C-4EFA-9386-EFD7CDE66789}" srcOrd="0" destOrd="0" presId="urn:microsoft.com/office/officeart/2005/8/layout/process1"/>
    <dgm:cxn modelId="{19DEF3A1-B67D-4BC5-90B5-790208EAABEC}" type="presParOf" srcId="{3FB243C4-A518-4801-93AA-ED016055B482}" destId="{499760E6-B3CC-4787-9F4F-DAF53639315A}" srcOrd="8" destOrd="0" presId="urn:microsoft.com/office/officeart/2005/8/layout/process1"/>
    <dgm:cxn modelId="{CC6D6C6A-0499-421E-81D1-8C07CDAA84FC}" type="presParOf" srcId="{3FB243C4-A518-4801-93AA-ED016055B482}" destId="{2E521C6B-E502-41D5-ABBA-D835B6417C82}" srcOrd="9" destOrd="0" presId="urn:microsoft.com/office/officeart/2005/8/layout/process1"/>
    <dgm:cxn modelId="{7337B94C-710E-46C6-8EB3-4A44D64719D5}" type="presParOf" srcId="{2E521C6B-E502-41D5-ABBA-D835B6417C82}" destId="{C88EE571-A01A-47E2-BB9B-E5062B605904}" srcOrd="0" destOrd="0" presId="urn:microsoft.com/office/officeart/2005/8/layout/process1"/>
    <dgm:cxn modelId="{B1801A30-ED5F-4525-8012-AE7C246D5C2F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 selection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F546DB-B0E7-49BD-A437-D30982C956AD}" type="presOf" srcId="{6396D147-FF06-485C-AA09-B6BD2888E293}" destId="{F01680D8-C03B-498F-8527-A78EC22DEE1C}" srcOrd="0" destOrd="0" presId="urn:microsoft.com/office/officeart/2005/8/layout/process1"/>
    <dgm:cxn modelId="{968433DC-A7DE-4170-B60C-F080FF2BA468}" type="presOf" srcId="{A5ECB174-2867-4E74-AE6A-FBE083DE7AAE}" destId="{3748E849-2E91-42C0-ACBA-997783F94063}" srcOrd="0" destOrd="0" presId="urn:microsoft.com/office/officeart/2005/8/layout/process1"/>
    <dgm:cxn modelId="{7EFE0CEC-3392-44B0-A2E5-3013BB0EF9C6}" type="presOf" srcId="{1D2A0AA4-0067-4F20-8819-5A3CECA2E17C}" destId="{03AB9146-A679-4DDF-9903-1D72087AA80E}" srcOrd="0" destOrd="0" presId="urn:microsoft.com/office/officeart/2005/8/layout/process1"/>
    <dgm:cxn modelId="{B6CE1857-E498-4A1F-8A56-2A996C0F2646}" type="presOf" srcId="{C1EA0378-C3EE-43A2-B414-2CC0613449CB}" destId="{738AA68E-6D83-46D3-A37A-F660572F1146}" srcOrd="1" destOrd="0" presId="urn:microsoft.com/office/officeart/2005/8/layout/process1"/>
    <dgm:cxn modelId="{FFEBED7B-D19C-4310-BC20-4432929947DF}" type="presOf" srcId="{1E5030F3-8939-40AD-B3EC-57B2FB8B0FDB}" destId="{3FB243C4-A518-4801-93AA-ED016055B482}" srcOrd="0" destOrd="0" presId="urn:microsoft.com/office/officeart/2005/8/layout/process1"/>
    <dgm:cxn modelId="{0EBDE9B3-BB5F-4A93-A239-BDD528E4036D}" type="presOf" srcId="{C171A036-F10E-47D3-BB5E-6E067F58A72D}" destId="{C88EE571-A01A-47E2-BB9B-E5062B605904}" srcOrd="1" destOrd="0" presId="urn:microsoft.com/office/officeart/2005/8/layout/process1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BFFFECB6-D082-423B-B79E-8A164B45F567}" type="presOf" srcId="{D40035CC-588F-449E-9CBB-920083B56D10}" destId="{D5F8E8B9-70EB-4E34-98FC-5237808FCB50}" srcOrd="0" destOrd="0" presId="urn:microsoft.com/office/officeart/2005/8/layout/process1"/>
    <dgm:cxn modelId="{71ABF830-0B73-47C1-B7B8-22AF5843F403}" type="presOf" srcId="{8FEBFEDC-4EDE-4F96-8BBA-37CB0B12154C}" destId="{A983A410-312F-40CF-9B92-0999AD15E099}" srcOrd="0" destOrd="0" presId="urn:microsoft.com/office/officeart/2005/8/layout/process1"/>
    <dgm:cxn modelId="{2EB08C33-A2AE-4DC4-8278-B221FDFEB61E}" type="presOf" srcId="{D40035CC-588F-449E-9CBB-920083B56D10}" destId="{E233B7D3-13B4-4730-B2E7-143E756D326D}" srcOrd="1" destOrd="0" presId="urn:microsoft.com/office/officeart/2005/8/layout/process1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FE7C40B4-258A-4D02-B1EA-BE4B6EB71965}" type="presOf" srcId="{9D74530D-8766-405E-94C6-1A709F670683}" destId="{FE80AB4C-EAC1-4DE9-B40C-EFEC9DA7E5A4}" srcOrd="0" destOrd="0" presId="urn:microsoft.com/office/officeart/2005/8/layout/process1"/>
    <dgm:cxn modelId="{F9FC4BD2-2EEE-444D-8CA7-DAE83E41AB01}" type="presOf" srcId="{C1EA0378-C3EE-43A2-B414-2CC0613449CB}" destId="{F0E69AAD-8FA5-4BC4-B39F-672CBE439794}" srcOrd="0" destOrd="0" presId="urn:microsoft.com/office/officeart/2005/8/layout/process1"/>
    <dgm:cxn modelId="{9FFD831C-7175-49DB-A37F-50CD1E9B9FEF}" type="presOf" srcId="{43C76125-4191-48A5-9E40-A2EF3F92BF15}" destId="{E9A08418-4E7B-4D65-92E7-55AF157409EB}" srcOrd="0" destOrd="0" presId="urn:microsoft.com/office/officeart/2005/8/layout/process1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B8712907-8962-465B-904E-1B8EE45A235C}" type="presOf" srcId="{67BBC654-D4A9-47A2-A805-AE88C8B121A0}" destId="{2B98F1FA-D335-4758-9DAD-4575039910C1}" srcOrd="1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351E4F3C-758E-4DAB-9FB0-30FCAA23BC2F}" type="presOf" srcId="{D2280FDA-2418-4EAE-9857-0894DF130150}" destId="{499760E6-B3CC-4787-9F4F-DAF53639315A}" srcOrd="0" destOrd="0" presId="urn:microsoft.com/office/officeart/2005/8/layout/process1"/>
    <dgm:cxn modelId="{FE15FEA2-C764-4977-89A0-199BE5217546}" type="presOf" srcId="{1D2A0AA4-0067-4F20-8819-5A3CECA2E17C}" destId="{1AE445DE-2C9C-4EFA-9386-EFD7CDE66789}" srcOrd="1" destOrd="0" presId="urn:microsoft.com/office/officeart/2005/8/layout/process1"/>
    <dgm:cxn modelId="{9E0B28AD-5D74-4A71-A0F3-0426E016E412}" type="presOf" srcId="{67BBC654-D4A9-47A2-A805-AE88C8B121A0}" destId="{F8B1AD6A-9512-46D1-AE8F-2BC84DCC71B9}" srcOrd="0" destOrd="0" presId="urn:microsoft.com/office/officeart/2005/8/layout/process1"/>
    <dgm:cxn modelId="{70ADC92B-37B5-4AE2-BE3D-2D011BD6317D}" type="presOf" srcId="{C171A036-F10E-47D3-BB5E-6E067F58A72D}" destId="{2E521C6B-E502-41D5-ABBA-D835B6417C82}" srcOrd="0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E367A89E-62BC-478F-8B08-2428187E4573}" type="presParOf" srcId="{3FB243C4-A518-4801-93AA-ED016055B482}" destId="{3748E849-2E91-42C0-ACBA-997783F94063}" srcOrd="0" destOrd="0" presId="urn:microsoft.com/office/officeart/2005/8/layout/process1"/>
    <dgm:cxn modelId="{38C74ABE-4ECB-4CAD-8970-A6D5EB9E214C}" type="presParOf" srcId="{3FB243C4-A518-4801-93AA-ED016055B482}" destId="{D5F8E8B9-70EB-4E34-98FC-5237808FCB50}" srcOrd="1" destOrd="0" presId="urn:microsoft.com/office/officeart/2005/8/layout/process1"/>
    <dgm:cxn modelId="{817982AC-196C-48C8-982C-863618BD005C}" type="presParOf" srcId="{D5F8E8B9-70EB-4E34-98FC-5237808FCB50}" destId="{E233B7D3-13B4-4730-B2E7-143E756D326D}" srcOrd="0" destOrd="0" presId="urn:microsoft.com/office/officeart/2005/8/layout/process1"/>
    <dgm:cxn modelId="{52C8B812-808B-400E-B636-C5BAF5100550}" type="presParOf" srcId="{3FB243C4-A518-4801-93AA-ED016055B482}" destId="{E9A08418-4E7B-4D65-92E7-55AF157409EB}" srcOrd="2" destOrd="0" presId="urn:microsoft.com/office/officeart/2005/8/layout/process1"/>
    <dgm:cxn modelId="{0155EC7A-FFA8-41E2-BB9B-6EF5A8C4A4E9}" type="presParOf" srcId="{3FB243C4-A518-4801-93AA-ED016055B482}" destId="{F0E69AAD-8FA5-4BC4-B39F-672CBE439794}" srcOrd="3" destOrd="0" presId="urn:microsoft.com/office/officeart/2005/8/layout/process1"/>
    <dgm:cxn modelId="{10DD8672-48ED-4F7E-998B-ADB9162C017D}" type="presParOf" srcId="{F0E69AAD-8FA5-4BC4-B39F-672CBE439794}" destId="{738AA68E-6D83-46D3-A37A-F660572F1146}" srcOrd="0" destOrd="0" presId="urn:microsoft.com/office/officeart/2005/8/layout/process1"/>
    <dgm:cxn modelId="{98DD53B0-7C24-451F-82C6-B70EB91E7D93}" type="presParOf" srcId="{3FB243C4-A518-4801-93AA-ED016055B482}" destId="{F01680D8-C03B-498F-8527-A78EC22DEE1C}" srcOrd="4" destOrd="0" presId="urn:microsoft.com/office/officeart/2005/8/layout/process1"/>
    <dgm:cxn modelId="{3D1DD486-6864-4139-8C31-0E43FE675912}" type="presParOf" srcId="{3FB243C4-A518-4801-93AA-ED016055B482}" destId="{F8B1AD6A-9512-46D1-AE8F-2BC84DCC71B9}" srcOrd="5" destOrd="0" presId="urn:microsoft.com/office/officeart/2005/8/layout/process1"/>
    <dgm:cxn modelId="{256BE3C8-1FF3-45AD-B34D-52D35238ED6E}" type="presParOf" srcId="{F8B1AD6A-9512-46D1-AE8F-2BC84DCC71B9}" destId="{2B98F1FA-D335-4758-9DAD-4575039910C1}" srcOrd="0" destOrd="0" presId="urn:microsoft.com/office/officeart/2005/8/layout/process1"/>
    <dgm:cxn modelId="{88C3601C-7F9D-4C16-8385-2F351564B37C}" type="presParOf" srcId="{3FB243C4-A518-4801-93AA-ED016055B482}" destId="{FE80AB4C-EAC1-4DE9-B40C-EFEC9DA7E5A4}" srcOrd="6" destOrd="0" presId="urn:microsoft.com/office/officeart/2005/8/layout/process1"/>
    <dgm:cxn modelId="{8C463F57-B8AC-4185-8C59-FA44C47EA921}" type="presParOf" srcId="{3FB243C4-A518-4801-93AA-ED016055B482}" destId="{03AB9146-A679-4DDF-9903-1D72087AA80E}" srcOrd="7" destOrd="0" presId="urn:microsoft.com/office/officeart/2005/8/layout/process1"/>
    <dgm:cxn modelId="{CDD000BE-78B6-4E1A-BE0E-6251854231FF}" type="presParOf" srcId="{03AB9146-A679-4DDF-9903-1D72087AA80E}" destId="{1AE445DE-2C9C-4EFA-9386-EFD7CDE66789}" srcOrd="0" destOrd="0" presId="urn:microsoft.com/office/officeart/2005/8/layout/process1"/>
    <dgm:cxn modelId="{B6BE9C78-4AFD-4668-84C3-5EF64FA816A8}" type="presParOf" srcId="{3FB243C4-A518-4801-93AA-ED016055B482}" destId="{499760E6-B3CC-4787-9F4F-DAF53639315A}" srcOrd="8" destOrd="0" presId="urn:microsoft.com/office/officeart/2005/8/layout/process1"/>
    <dgm:cxn modelId="{B07D1235-5495-4DAF-9DAE-C39B2C42038D}" type="presParOf" srcId="{3FB243C4-A518-4801-93AA-ED016055B482}" destId="{2E521C6B-E502-41D5-ABBA-D835B6417C82}" srcOrd="9" destOrd="0" presId="urn:microsoft.com/office/officeart/2005/8/layout/process1"/>
    <dgm:cxn modelId="{E3CC589F-B6E9-4B38-A868-AF857CE1A12A}" type="presParOf" srcId="{2E521C6B-E502-41D5-ABBA-D835B6417C82}" destId="{C88EE571-A01A-47E2-BB9B-E5062B605904}" srcOrd="0" destOrd="0" presId="urn:microsoft.com/office/officeart/2005/8/layout/process1"/>
    <dgm:cxn modelId="{2BA65D21-9B34-40BE-99BC-3CF28BEEA326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selection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 custLinFactNeighborY="6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AE1B93-4C92-46AD-A035-6626E4B38B94}" type="presOf" srcId="{C171A036-F10E-47D3-BB5E-6E067F58A72D}" destId="{C88EE571-A01A-47E2-BB9B-E5062B605904}" srcOrd="1" destOrd="0" presId="urn:microsoft.com/office/officeart/2005/8/layout/process1"/>
    <dgm:cxn modelId="{739A1EF4-B4A6-42D5-9D1E-4FF0723DD05A}" type="presOf" srcId="{1D2A0AA4-0067-4F20-8819-5A3CECA2E17C}" destId="{03AB9146-A679-4DDF-9903-1D72087AA80E}" srcOrd="0" destOrd="0" presId="urn:microsoft.com/office/officeart/2005/8/layout/process1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3032B4BB-3647-43F7-8E64-DDE37246BCC5}" type="presOf" srcId="{9D74530D-8766-405E-94C6-1A709F670683}" destId="{FE80AB4C-EAC1-4DE9-B40C-EFEC9DA7E5A4}" srcOrd="0" destOrd="0" presId="urn:microsoft.com/office/officeart/2005/8/layout/process1"/>
    <dgm:cxn modelId="{CF7AB5CA-899A-44AB-AADB-CA05A29D4AF9}" type="presOf" srcId="{C171A036-F10E-47D3-BB5E-6E067F58A72D}" destId="{2E521C6B-E502-41D5-ABBA-D835B6417C82}" srcOrd="0" destOrd="0" presId="urn:microsoft.com/office/officeart/2005/8/layout/process1"/>
    <dgm:cxn modelId="{429E5570-1EE8-4BB8-AC71-FC84484036B9}" type="presOf" srcId="{D2280FDA-2418-4EAE-9857-0894DF130150}" destId="{499760E6-B3CC-4787-9F4F-DAF53639315A}" srcOrd="0" destOrd="0" presId="urn:microsoft.com/office/officeart/2005/8/layout/process1"/>
    <dgm:cxn modelId="{19F8D651-2C3E-488B-A61D-EB1E6B4EDB6A}" type="presOf" srcId="{67BBC654-D4A9-47A2-A805-AE88C8B121A0}" destId="{2B98F1FA-D335-4758-9DAD-4575039910C1}" srcOrd="1" destOrd="0" presId="urn:microsoft.com/office/officeart/2005/8/layout/process1"/>
    <dgm:cxn modelId="{42B74229-959E-47A5-BA5C-C6361091C520}" type="presOf" srcId="{D40035CC-588F-449E-9CBB-920083B56D10}" destId="{E233B7D3-13B4-4730-B2E7-143E756D326D}" srcOrd="1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71821523-411C-4350-8D20-14213237ACE2}" type="presOf" srcId="{A5ECB174-2867-4E74-AE6A-FBE083DE7AAE}" destId="{3748E849-2E91-42C0-ACBA-997783F94063}" srcOrd="0" destOrd="0" presId="urn:microsoft.com/office/officeart/2005/8/layout/process1"/>
    <dgm:cxn modelId="{0EDCB51F-D00A-49B6-A77D-A139C21111C2}" type="presOf" srcId="{1E5030F3-8939-40AD-B3EC-57B2FB8B0FDB}" destId="{3FB243C4-A518-4801-93AA-ED016055B482}" srcOrd="0" destOrd="0" presId="urn:microsoft.com/office/officeart/2005/8/layout/process1"/>
    <dgm:cxn modelId="{123DEF19-251E-4F6E-A7B8-167EF32D810C}" type="presOf" srcId="{C1EA0378-C3EE-43A2-B414-2CC0613449CB}" destId="{F0E69AAD-8FA5-4BC4-B39F-672CBE439794}" srcOrd="0" destOrd="0" presId="urn:microsoft.com/office/officeart/2005/8/layout/process1"/>
    <dgm:cxn modelId="{C39B9A6C-C4B2-4675-88B3-EADBA2B26AB9}" type="presOf" srcId="{67BBC654-D4A9-47A2-A805-AE88C8B121A0}" destId="{F8B1AD6A-9512-46D1-AE8F-2BC84DCC71B9}" srcOrd="0" destOrd="0" presId="urn:microsoft.com/office/officeart/2005/8/layout/process1"/>
    <dgm:cxn modelId="{AD0BB6E3-6182-40FC-95C8-8E99019518F2}" type="presOf" srcId="{6396D147-FF06-485C-AA09-B6BD2888E293}" destId="{F01680D8-C03B-498F-8527-A78EC22DEE1C}" srcOrd="0" destOrd="0" presId="urn:microsoft.com/office/officeart/2005/8/layout/process1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ABB6270F-83C9-480E-9BA1-C39582A51E9B}" type="presOf" srcId="{43C76125-4191-48A5-9E40-A2EF3F92BF15}" destId="{E9A08418-4E7B-4D65-92E7-55AF157409EB}" srcOrd="0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0B68A1EF-DE93-4D28-842C-524E7209D9CA}" type="presOf" srcId="{C1EA0378-C3EE-43A2-B414-2CC0613449CB}" destId="{738AA68E-6D83-46D3-A37A-F660572F1146}" srcOrd="1" destOrd="0" presId="urn:microsoft.com/office/officeart/2005/8/layout/process1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401ECCA0-0B19-4709-B491-267B75F15F99}" type="presOf" srcId="{D40035CC-588F-449E-9CBB-920083B56D10}" destId="{D5F8E8B9-70EB-4E34-98FC-5237808FCB50}" srcOrd="0" destOrd="0" presId="urn:microsoft.com/office/officeart/2005/8/layout/process1"/>
    <dgm:cxn modelId="{E4212176-C9BA-418C-A3BB-BDC8B6447358}" type="presOf" srcId="{1D2A0AA4-0067-4F20-8819-5A3CECA2E17C}" destId="{1AE445DE-2C9C-4EFA-9386-EFD7CDE66789}" srcOrd="1" destOrd="0" presId="urn:microsoft.com/office/officeart/2005/8/layout/process1"/>
    <dgm:cxn modelId="{C9098801-1EEB-4792-85D3-C9313474FA6A}" type="presOf" srcId="{8FEBFEDC-4EDE-4F96-8BBA-37CB0B12154C}" destId="{A983A410-312F-40CF-9B92-0999AD15E099}" srcOrd="0" destOrd="0" presId="urn:microsoft.com/office/officeart/2005/8/layout/process1"/>
    <dgm:cxn modelId="{1DFCC699-0540-49AA-866F-C9427F4AF67D}" type="presParOf" srcId="{3FB243C4-A518-4801-93AA-ED016055B482}" destId="{3748E849-2E91-42C0-ACBA-997783F94063}" srcOrd="0" destOrd="0" presId="urn:microsoft.com/office/officeart/2005/8/layout/process1"/>
    <dgm:cxn modelId="{ADD7C95B-EB86-4C51-A74D-B94F9A824C01}" type="presParOf" srcId="{3FB243C4-A518-4801-93AA-ED016055B482}" destId="{D5F8E8B9-70EB-4E34-98FC-5237808FCB50}" srcOrd="1" destOrd="0" presId="urn:microsoft.com/office/officeart/2005/8/layout/process1"/>
    <dgm:cxn modelId="{A902E75C-4921-4695-B7FA-A63190127E1E}" type="presParOf" srcId="{D5F8E8B9-70EB-4E34-98FC-5237808FCB50}" destId="{E233B7D3-13B4-4730-B2E7-143E756D326D}" srcOrd="0" destOrd="0" presId="urn:microsoft.com/office/officeart/2005/8/layout/process1"/>
    <dgm:cxn modelId="{231936B3-6A2D-4D6A-83CD-CDC0D4287D34}" type="presParOf" srcId="{3FB243C4-A518-4801-93AA-ED016055B482}" destId="{E9A08418-4E7B-4D65-92E7-55AF157409EB}" srcOrd="2" destOrd="0" presId="urn:microsoft.com/office/officeart/2005/8/layout/process1"/>
    <dgm:cxn modelId="{07E1E230-2C0C-437A-9EEB-B06565A85816}" type="presParOf" srcId="{3FB243C4-A518-4801-93AA-ED016055B482}" destId="{F0E69AAD-8FA5-4BC4-B39F-672CBE439794}" srcOrd="3" destOrd="0" presId="urn:microsoft.com/office/officeart/2005/8/layout/process1"/>
    <dgm:cxn modelId="{C6909BF9-7452-491A-9B6A-BF3589CD149F}" type="presParOf" srcId="{F0E69AAD-8FA5-4BC4-B39F-672CBE439794}" destId="{738AA68E-6D83-46D3-A37A-F660572F1146}" srcOrd="0" destOrd="0" presId="urn:microsoft.com/office/officeart/2005/8/layout/process1"/>
    <dgm:cxn modelId="{BEC1C04A-5D51-406B-A914-614888243ACC}" type="presParOf" srcId="{3FB243C4-A518-4801-93AA-ED016055B482}" destId="{F01680D8-C03B-498F-8527-A78EC22DEE1C}" srcOrd="4" destOrd="0" presId="urn:microsoft.com/office/officeart/2005/8/layout/process1"/>
    <dgm:cxn modelId="{39209094-6371-4351-A224-02C31A98BE22}" type="presParOf" srcId="{3FB243C4-A518-4801-93AA-ED016055B482}" destId="{F8B1AD6A-9512-46D1-AE8F-2BC84DCC71B9}" srcOrd="5" destOrd="0" presId="urn:microsoft.com/office/officeart/2005/8/layout/process1"/>
    <dgm:cxn modelId="{7B8592EE-85C9-4B29-9242-22DA62DC0BE8}" type="presParOf" srcId="{F8B1AD6A-9512-46D1-AE8F-2BC84DCC71B9}" destId="{2B98F1FA-D335-4758-9DAD-4575039910C1}" srcOrd="0" destOrd="0" presId="urn:microsoft.com/office/officeart/2005/8/layout/process1"/>
    <dgm:cxn modelId="{6F21CAA7-BD40-4DD7-A2EE-1E4B45D416DD}" type="presParOf" srcId="{3FB243C4-A518-4801-93AA-ED016055B482}" destId="{FE80AB4C-EAC1-4DE9-B40C-EFEC9DA7E5A4}" srcOrd="6" destOrd="0" presId="urn:microsoft.com/office/officeart/2005/8/layout/process1"/>
    <dgm:cxn modelId="{B87E0A91-BCBA-4B10-8C2F-87869F0D9BCA}" type="presParOf" srcId="{3FB243C4-A518-4801-93AA-ED016055B482}" destId="{03AB9146-A679-4DDF-9903-1D72087AA80E}" srcOrd="7" destOrd="0" presId="urn:microsoft.com/office/officeart/2005/8/layout/process1"/>
    <dgm:cxn modelId="{50C5841F-9290-49B2-B196-9B0853C48B6B}" type="presParOf" srcId="{03AB9146-A679-4DDF-9903-1D72087AA80E}" destId="{1AE445DE-2C9C-4EFA-9386-EFD7CDE66789}" srcOrd="0" destOrd="0" presId="urn:microsoft.com/office/officeart/2005/8/layout/process1"/>
    <dgm:cxn modelId="{1D7A2696-BE3C-43EF-8969-ECEEF680AC35}" type="presParOf" srcId="{3FB243C4-A518-4801-93AA-ED016055B482}" destId="{499760E6-B3CC-4787-9F4F-DAF53639315A}" srcOrd="8" destOrd="0" presId="urn:microsoft.com/office/officeart/2005/8/layout/process1"/>
    <dgm:cxn modelId="{6AF06628-C784-4704-8C59-DAECC6BD2EAD}" type="presParOf" srcId="{3FB243C4-A518-4801-93AA-ED016055B482}" destId="{2E521C6B-E502-41D5-ABBA-D835B6417C82}" srcOrd="9" destOrd="0" presId="urn:microsoft.com/office/officeart/2005/8/layout/process1"/>
    <dgm:cxn modelId="{830C61A9-912A-47AF-AE24-5204FC83DF13}" type="presParOf" srcId="{2E521C6B-E502-41D5-ABBA-D835B6417C82}" destId="{C88EE571-A01A-47E2-BB9B-E5062B605904}" srcOrd="0" destOrd="0" presId="urn:microsoft.com/office/officeart/2005/8/layout/process1"/>
    <dgm:cxn modelId="{04AF485E-EF56-4846-9CE6-6EFA11FD00D7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selection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solidFill>
          <a:srgbClr val="A0BAE1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 custLinFactNeighborY="6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8D5504-2D95-4F30-AF29-E4F8F906A6E7}" type="presOf" srcId="{C171A036-F10E-47D3-BB5E-6E067F58A72D}" destId="{2E521C6B-E502-41D5-ABBA-D835B6417C82}" srcOrd="0" destOrd="0" presId="urn:microsoft.com/office/officeart/2005/8/layout/process1"/>
    <dgm:cxn modelId="{E53BBCDF-873C-456F-A2EC-0ABF0682C207}" type="presOf" srcId="{67BBC654-D4A9-47A2-A805-AE88C8B121A0}" destId="{F8B1AD6A-9512-46D1-AE8F-2BC84DCC71B9}" srcOrd="0" destOrd="0" presId="urn:microsoft.com/office/officeart/2005/8/layout/process1"/>
    <dgm:cxn modelId="{DD8A11CF-C1DA-4D66-8D26-6BF42C612EB3}" type="presOf" srcId="{C171A036-F10E-47D3-BB5E-6E067F58A72D}" destId="{C88EE571-A01A-47E2-BB9B-E5062B605904}" srcOrd="1" destOrd="0" presId="urn:microsoft.com/office/officeart/2005/8/layout/process1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B5D0BC35-3945-4A29-9D46-F333A9712EF0}" type="presOf" srcId="{1D2A0AA4-0067-4F20-8819-5A3CECA2E17C}" destId="{03AB9146-A679-4DDF-9903-1D72087AA80E}" srcOrd="0" destOrd="0" presId="urn:microsoft.com/office/officeart/2005/8/layout/process1"/>
    <dgm:cxn modelId="{06477FBC-D80A-4301-A41A-BECC3AAA0CA1}" type="presOf" srcId="{9D74530D-8766-405E-94C6-1A709F670683}" destId="{FE80AB4C-EAC1-4DE9-B40C-EFEC9DA7E5A4}" srcOrd="0" destOrd="0" presId="urn:microsoft.com/office/officeart/2005/8/layout/process1"/>
    <dgm:cxn modelId="{DDBA90E8-B021-4073-88C0-12FCEDAE8868}" type="presOf" srcId="{C1EA0378-C3EE-43A2-B414-2CC0613449CB}" destId="{F0E69AAD-8FA5-4BC4-B39F-672CBE439794}" srcOrd="0" destOrd="0" presId="urn:microsoft.com/office/officeart/2005/8/layout/process1"/>
    <dgm:cxn modelId="{AFD5D6CF-CF22-4DE8-B274-43E87CAF9A85}" type="presOf" srcId="{8FEBFEDC-4EDE-4F96-8BBA-37CB0B12154C}" destId="{A983A410-312F-40CF-9B92-0999AD15E099}" srcOrd="0" destOrd="0" presId="urn:microsoft.com/office/officeart/2005/8/layout/process1"/>
    <dgm:cxn modelId="{D3C25CFE-56D8-4189-BBB3-95CA240F04DE}" type="presOf" srcId="{1E5030F3-8939-40AD-B3EC-57B2FB8B0FDB}" destId="{3FB243C4-A518-4801-93AA-ED016055B482}" srcOrd="0" destOrd="0" presId="urn:microsoft.com/office/officeart/2005/8/layout/process1"/>
    <dgm:cxn modelId="{C5FD225E-B8AD-49EC-A6A2-D0B0CC46D393}" type="presOf" srcId="{43C76125-4191-48A5-9E40-A2EF3F92BF15}" destId="{E9A08418-4E7B-4D65-92E7-55AF157409EB}" srcOrd="0" destOrd="0" presId="urn:microsoft.com/office/officeart/2005/8/layout/process1"/>
    <dgm:cxn modelId="{AB3A88A8-1F30-4B4D-A2A1-31874980146A}" type="presOf" srcId="{67BBC654-D4A9-47A2-A805-AE88C8B121A0}" destId="{2B98F1FA-D335-4758-9DAD-4575039910C1}" srcOrd="1" destOrd="0" presId="urn:microsoft.com/office/officeart/2005/8/layout/process1"/>
    <dgm:cxn modelId="{1CFDD15F-3455-4D72-A353-47B4E12FEB81}" type="presOf" srcId="{C1EA0378-C3EE-43A2-B414-2CC0613449CB}" destId="{738AA68E-6D83-46D3-A37A-F660572F1146}" srcOrd="1" destOrd="0" presId="urn:microsoft.com/office/officeart/2005/8/layout/process1"/>
    <dgm:cxn modelId="{2155F0BC-5EFB-4315-A577-8715B80E5448}" type="presOf" srcId="{A5ECB174-2867-4E74-AE6A-FBE083DE7AAE}" destId="{3748E849-2E91-42C0-ACBA-997783F94063}" srcOrd="0" destOrd="0" presId="urn:microsoft.com/office/officeart/2005/8/layout/process1"/>
    <dgm:cxn modelId="{6717CF07-6535-45B4-8693-E2B00EFCF686}" type="presOf" srcId="{D2280FDA-2418-4EAE-9857-0894DF130150}" destId="{499760E6-B3CC-4787-9F4F-DAF53639315A}" srcOrd="0" destOrd="0" presId="urn:microsoft.com/office/officeart/2005/8/layout/process1"/>
    <dgm:cxn modelId="{06392577-0DE7-4A89-A394-2913B6CC624E}" type="presOf" srcId="{1D2A0AA4-0067-4F20-8819-5A3CECA2E17C}" destId="{1AE445DE-2C9C-4EFA-9386-EFD7CDE66789}" srcOrd="1" destOrd="0" presId="urn:microsoft.com/office/officeart/2005/8/layout/process1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B5AA9D6B-FF0F-413D-8E57-F7BEBBB5626A}" type="presOf" srcId="{D40035CC-588F-449E-9CBB-920083B56D10}" destId="{E233B7D3-13B4-4730-B2E7-143E756D326D}" srcOrd="1" destOrd="0" presId="urn:microsoft.com/office/officeart/2005/8/layout/process1"/>
    <dgm:cxn modelId="{F51BF4B1-FADF-4B37-924D-66CB4E324228}" type="presOf" srcId="{6396D147-FF06-485C-AA09-B6BD2888E293}" destId="{F01680D8-C03B-498F-8527-A78EC22DEE1C}" srcOrd="0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C141FC78-EA80-414D-BEAB-38E0F7DB1777}" type="presOf" srcId="{D40035CC-588F-449E-9CBB-920083B56D10}" destId="{D5F8E8B9-70EB-4E34-98FC-5237808FCB50}" srcOrd="0" destOrd="0" presId="urn:microsoft.com/office/officeart/2005/8/layout/process1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B1940DA8-E5A3-4800-B967-A35AE5C961AA}" type="presParOf" srcId="{3FB243C4-A518-4801-93AA-ED016055B482}" destId="{3748E849-2E91-42C0-ACBA-997783F94063}" srcOrd="0" destOrd="0" presId="urn:microsoft.com/office/officeart/2005/8/layout/process1"/>
    <dgm:cxn modelId="{3ACC5BA4-D79A-42FB-8D7D-B835F9B14129}" type="presParOf" srcId="{3FB243C4-A518-4801-93AA-ED016055B482}" destId="{D5F8E8B9-70EB-4E34-98FC-5237808FCB50}" srcOrd="1" destOrd="0" presId="urn:microsoft.com/office/officeart/2005/8/layout/process1"/>
    <dgm:cxn modelId="{309EAC82-B2A2-42CE-9234-D85AF46F90EF}" type="presParOf" srcId="{D5F8E8B9-70EB-4E34-98FC-5237808FCB50}" destId="{E233B7D3-13B4-4730-B2E7-143E756D326D}" srcOrd="0" destOrd="0" presId="urn:microsoft.com/office/officeart/2005/8/layout/process1"/>
    <dgm:cxn modelId="{923760FA-FCA5-4CD5-ABC0-38CC37C040B6}" type="presParOf" srcId="{3FB243C4-A518-4801-93AA-ED016055B482}" destId="{E9A08418-4E7B-4D65-92E7-55AF157409EB}" srcOrd="2" destOrd="0" presId="urn:microsoft.com/office/officeart/2005/8/layout/process1"/>
    <dgm:cxn modelId="{2DD10494-ED2E-47DB-A6A5-5768858D8A59}" type="presParOf" srcId="{3FB243C4-A518-4801-93AA-ED016055B482}" destId="{F0E69AAD-8FA5-4BC4-B39F-672CBE439794}" srcOrd="3" destOrd="0" presId="urn:microsoft.com/office/officeart/2005/8/layout/process1"/>
    <dgm:cxn modelId="{C812023B-09BE-41BD-B315-B2B6CB861FCC}" type="presParOf" srcId="{F0E69AAD-8FA5-4BC4-B39F-672CBE439794}" destId="{738AA68E-6D83-46D3-A37A-F660572F1146}" srcOrd="0" destOrd="0" presId="urn:microsoft.com/office/officeart/2005/8/layout/process1"/>
    <dgm:cxn modelId="{F0B019C3-F969-4A99-87CC-F1C36F47A153}" type="presParOf" srcId="{3FB243C4-A518-4801-93AA-ED016055B482}" destId="{F01680D8-C03B-498F-8527-A78EC22DEE1C}" srcOrd="4" destOrd="0" presId="urn:microsoft.com/office/officeart/2005/8/layout/process1"/>
    <dgm:cxn modelId="{7279594D-A9D0-4C57-A5E1-ACA376BF9DD6}" type="presParOf" srcId="{3FB243C4-A518-4801-93AA-ED016055B482}" destId="{F8B1AD6A-9512-46D1-AE8F-2BC84DCC71B9}" srcOrd="5" destOrd="0" presId="urn:microsoft.com/office/officeart/2005/8/layout/process1"/>
    <dgm:cxn modelId="{FC1C2BB4-7A95-4BED-B1B1-146E9070B88B}" type="presParOf" srcId="{F8B1AD6A-9512-46D1-AE8F-2BC84DCC71B9}" destId="{2B98F1FA-D335-4758-9DAD-4575039910C1}" srcOrd="0" destOrd="0" presId="urn:microsoft.com/office/officeart/2005/8/layout/process1"/>
    <dgm:cxn modelId="{BD20968B-11C8-4C74-BE7F-2EE4398F2093}" type="presParOf" srcId="{3FB243C4-A518-4801-93AA-ED016055B482}" destId="{FE80AB4C-EAC1-4DE9-B40C-EFEC9DA7E5A4}" srcOrd="6" destOrd="0" presId="urn:microsoft.com/office/officeart/2005/8/layout/process1"/>
    <dgm:cxn modelId="{AC9B0127-E33F-4552-B3BF-17CA898CA23C}" type="presParOf" srcId="{3FB243C4-A518-4801-93AA-ED016055B482}" destId="{03AB9146-A679-4DDF-9903-1D72087AA80E}" srcOrd="7" destOrd="0" presId="urn:microsoft.com/office/officeart/2005/8/layout/process1"/>
    <dgm:cxn modelId="{BF611493-F3FB-49A4-AE55-DD39C1D13BF1}" type="presParOf" srcId="{03AB9146-A679-4DDF-9903-1D72087AA80E}" destId="{1AE445DE-2C9C-4EFA-9386-EFD7CDE66789}" srcOrd="0" destOrd="0" presId="urn:microsoft.com/office/officeart/2005/8/layout/process1"/>
    <dgm:cxn modelId="{2B3A8344-9D4B-4364-B5F3-FDDD603D4346}" type="presParOf" srcId="{3FB243C4-A518-4801-93AA-ED016055B482}" destId="{499760E6-B3CC-4787-9F4F-DAF53639315A}" srcOrd="8" destOrd="0" presId="urn:microsoft.com/office/officeart/2005/8/layout/process1"/>
    <dgm:cxn modelId="{0DAF6EAD-0521-4E6C-A640-F141A9F1378C}" type="presParOf" srcId="{3FB243C4-A518-4801-93AA-ED016055B482}" destId="{2E521C6B-E502-41D5-ABBA-D835B6417C82}" srcOrd="9" destOrd="0" presId="urn:microsoft.com/office/officeart/2005/8/layout/process1"/>
    <dgm:cxn modelId="{D8C08E43-FD05-47B5-98CC-B24DBD6230EA}" type="presParOf" srcId="{2E521C6B-E502-41D5-ABBA-D835B6417C82}" destId="{C88EE571-A01A-47E2-BB9B-E5062B605904}" srcOrd="0" destOrd="0" presId="urn:microsoft.com/office/officeart/2005/8/layout/process1"/>
    <dgm:cxn modelId="{8B528334-7435-46BA-8F61-2E1F624D134C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selection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solidFill>
          <a:srgbClr val="3D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AC2B77-78B3-4344-A865-89AC899E7C58}" type="presOf" srcId="{C171A036-F10E-47D3-BB5E-6E067F58A72D}" destId="{C88EE571-A01A-47E2-BB9B-E5062B605904}" srcOrd="1" destOrd="0" presId="urn:microsoft.com/office/officeart/2005/8/layout/process1"/>
    <dgm:cxn modelId="{14C6D694-8FB1-4D95-8B38-FDD165367D53}" type="presOf" srcId="{6396D147-FF06-485C-AA09-B6BD2888E293}" destId="{F01680D8-C03B-498F-8527-A78EC22DEE1C}" srcOrd="0" destOrd="0" presId="urn:microsoft.com/office/officeart/2005/8/layout/process1"/>
    <dgm:cxn modelId="{89EC61B7-F58C-408F-91B4-9BAA9EEBCEDD}" type="presOf" srcId="{43C76125-4191-48A5-9E40-A2EF3F92BF15}" destId="{E9A08418-4E7B-4D65-92E7-55AF157409EB}" srcOrd="0" destOrd="0" presId="urn:microsoft.com/office/officeart/2005/8/layout/process1"/>
    <dgm:cxn modelId="{0628B04E-A9F5-4FF7-BFBF-19CB17D52710}" type="presOf" srcId="{C1EA0378-C3EE-43A2-B414-2CC0613449CB}" destId="{738AA68E-6D83-46D3-A37A-F660572F1146}" srcOrd="1" destOrd="0" presId="urn:microsoft.com/office/officeart/2005/8/layout/process1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8AAF99D4-3B6E-433E-9B42-86FE72DD1F00}" type="presOf" srcId="{1D2A0AA4-0067-4F20-8819-5A3CECA2E17C}" destId="{1AE445DE-2C9C-4EFA-9386-EFD7CDE66789}" srcOrd="1" destOrd="0" presId="urn:microsoft.com/office/officeart/2005/8/layout/process1"/>
    <dgm:cxn modelId="{C98E2DF5-FF98-4AFD-85E5-78FD75973447}" type="presOf" srcId="{A5ECB174-2867-4E74-AE6A-FBE083DE7AAE}" destId="{3748E849-2E91-42C0-ACBA-997783F94063}" srcOrd="0" destOrd="0" presId="urn:microsoft.com/office/officeart/2005/8/layout/process1"/>
    <dgm:cxn modelId="{FB65A088-0449-475C-A962-694087054755}" type="presOf" srcId="{D2280FDA-2418-4EAE-9857-0894DF130150}" destId="{499760E6-B3CC-4787-9F4F-DAF53639315A}" srcOrd="0" destOrd="0" presId="urn:microsoft.com/office/officeart/2005/8/layout/process1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947E3CB1-40FA-4B31-9CDF-52FC3A4BE163}" type="presOf" srcId="{D40035CC-588F-449E-9CBB-920083B56D10}" destId="{D5F8E8B9-70EB-4E34-98FC-5237808FCB50}" srcOrd="0" destOrd="0" presId="urn:microsoft.com/office/officeart/2005/8/layout/process1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D10276A1-FCE9-4369-98E1-3A17EA4E519A}" type="presOf" srcId="{1E5030F3-8939-40AD-B3EC-57B2FB8B0FDB}" destId="{3FB243C4-A518-4801-93AA-ED016055B482}" srcOrd="0" destOrd="0" presId="urn:microsoft.com/office/officeart/2005/8/layout/process1"/>
    <dgm:cxn modelId="{4FC6D374-7034-4775-A387-CBBD31512A10}" type="presOf" srcId="{67BBC654-D4A9-47A2-A805-AE88C8B121A0}" destId="{F8B1AD6A-9512-46D1-AE8F-2BC84DCC71B9}" srcOrd="0" destOrd="0" presId="urn:microsoft.com/office/officeart/2005/8/layout/process1"/>
    <dgm:cxn modelId="{C35F31E5-F23F-48CD-94F3-03EE2846F8E9}" type="presOf" srcId="{C1EA0378-C3EE-43A2-B414-2CC0613449CB}" destId="{F0E69AAD-8FA5-4BC4-B39F-672CBE439794}" srcOrd="0" destOrd="0" presId="urn:microsoft.com/office/officeart/2005/8/layout/process1"/>
    <dgm:cxn modelId="{DEB3CE7B-1C44-4483-83E3-3D881EBF27CF}" type="presOf" srcId="{9D74530D-8766-405E-94C6-1A709F670683}" destId="{FE80AB4C-EAC1-4DE9-B40C-EFEC9DA7E5A4}" srcOrd="0" destOrd="0" presId="urn:microsoft.com/office/officeart/2005/8/layout/process1"/>
    <dgm:cxn modelId="{8ADDDB28-FB47-4AA1-9850-9B084307E306}" type="presOf" srcId="{D40035CC-588F-449E-9CBB-920083B56D10}" destId="{E233B7D3-13B4-4730-B2E7-143E756D326D}" srcOrd="1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0BBF4668-16A6-43D5-A1BA-5978BF45A50A}" type="presOf" srcId="{67BBC654-D4A9-47A2-A805-AE88C8B121A0}" destId="{2B98F1FA-D335-4758-9DAD-4575039910C1}" srcOrd="1" destOrd="0" presId="urn:microsoft.com/office/officeart/2005/8/layout/process1"/>
    <dgm:cxn modelId="{DCDC502F-DB34-473C-BA2E-6523D0F1AC0B}" type="presOf" srcId="{1D2A0AA4-0067-4F20-8819-5A3CECA2E17C}" destId="{03AB9146-A679-4DDF-9903-1D72087AA80E}" srcOrd="0" destOrd="0" presId="urn:microsoft.com/office/officeart/2005/8/layout/process1"/>
    <dgm:cxn modelId="{C88377C1-36B9-4F4A-9183-9A54B72141AF}" type="presOf" srcId="{8FEBFEDC-4EDE-4F96-8BBA-37CB0B12154C}" destId="{A983A410-312F-40CF-9B92-0999AD15E099}" srcOrd="0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6EDC468B-D2F0-4206-B708-94EA6D381271}" type="presOf" srcId="{C171A036-F10E-47D3-BB5E-6E067F58A72D}" destId="{2E521C6B-E502-41D5-ABBA-D835B6417C82}" srcOrd="0" destOrd="0" presId="urn:microsoft.com/office/officeart/2005/8/layout/process1"/>
    <dgm:cxn modelId="{B1714919-8E48-469C-9D7B-361BB2818A91}" type="presParOf" srcId="{3FB243C4-A518-4801-93AA-ED016055B482}" destId="{3748E849-2E91-42C0-ACBA-997783F94063}" srcOrd="0" destOrd="0" presId="urn:microsoft.com/office/officeart/2005/8/layout/process1"/>
    <dgm:cxn modelId="{6A1E1938-839E-489A-9E9A-F2CC0E4A8914}" type="presParOf" srcId="{3FB243C4-A518-4801-93AA-ED016055B482}" destId="{D5F8E8B9-70EB-4E34-98FC-5237808FCB50}" srcOrd="1" destOrd="0" presId="urn:microsoft.com/office/officeart/2005/8/layout/process1"/>
    <dgm:cxn modelId="{23AA11F1-BEE8-46EB-8F1C-AF2E9ABF6673}" type="presParOf" srcId="{D5F8E8B9-70EB-4E34-98FC-5237808FCB50}" destId="{E233B7D3-13B4-4730-B2E7-143E756D326D}" srcOrd="0" destOrd="0" presId="urn:microsoft.com/office/officeart/2005/8/layout/process1"/>
    <dgm:cxn modelId="{8B7D6587-1796-4669-B663-6FE2957E0228}" type="presParOf" srcId="{3FB243C4-A518-4801-93AA-ED016055B482}" destId="{E9A08418-4E7B-4D65-92E7-55AF157409EB}" srcOrd="2" destOrd="0" presId="urn:microsoft.com/office/officeart/2005/8/layout/process1"/>
    <dgm:cxn modelId="{83D27B59-A7BF-4368-B62D-2ADC050399FB}" type="presParOf" srcId="{3FB243C4-A518-4801-93AA-ED016055B482}" destId="{F0E69AAD-8FA5-4BC4-B39F-672CBE439794}" srcOrd="3" destOrd="0" presId="urn:microsoft.com/office/officeart/2005/8/layout/process1"/>
    <dgm:cxn modelId="{37BB36CC-1BB3-425E-A03F-830F7FC5EDB9}" type="presParOf" srcId="{F0E69AAD-8FA5-4BC4-B39F-672CBE439794}" destId="{738AA68E-6D83-46D3-A37A-F660572F1146}" srcOrd="0" destOrd="0" presId="urn:microsoft.com/office/officeart/2005/8/layout/process1"/>
    <dgm:cxn modelId="{0AE40FE5-A3AF-40EB-B3D4-B256EBF6823F}" type="presParOf" srcId="{3FB243C4-A518-4801-93AA-ED016055B482}" destId="{F01680D8-C03B-498F-8527-A78EC22DEE1C}" srcOrd="4" destOrd="0" presId="urn:microsoft.com/office/officeart/2005/8/layout/process1"/>
    <dgm:cxn modelId="{C2FBE90E-B1F4-4F4B-8017-468DBC66EC30}" type="presParOf" srcId="{3FB243C4-A518-4801-93AA-ED016055B482}" destId="{F8B1AD6A-9512-46D1-AE8F-2BC84DCC71B9}" srcOrd="5" destOrd="0" presId="urn:microsoft.com/office/officeart/2005/8/layout/process1"/>
    <dgm:cxn modelId="{A60B24A5-2964-4EA4-8FAB-2CB2868A3CCC}" type="presParOf" srcId="{F8B1AD6A-9512-46D1-AE8F-2BC84DCC71B9}" destId="{2B98F1FA-D335-4758-9DAD-4575039910C1}" srcOrd="0" destOrd="0" presId="urn:microsoft.com/office/officeart/2005/8/layout/process1"/>
    <dgm:cxn modelId="{0636E483-4330-485C-8447-A3BA2C5A2B1A}" type="presParOf" srcId="{3FB243C4-A518-4801-93AA-ED016055B482}" destId="{FE80AB4C-EAC1-4DE9-B40C-EFEC9DA7E5A4}" srcOrd="6" destOrd="0" presId="urn:microsoft.com/office/officeart/2005/8/layout/process1"/>
    <dgm:cxn modelId="{2C2E9D27-6578-4488-B27A-2209C3C79E4C}" type="presParOf" srcId="{3FB243C4-A518-4801-93AA-ED016055B482}" destId="{03AB9146-A679-4DDF-9903-1D72087AA80E}" srcOrd="7" destOrd="0" presId="urn:microsoft.com/office/officeart/2005/8/layout/process1"/>
    <dgm:cxn modelId="{C1AD1B80-0CA4-4E5F-BFC0-B3893185161C}" type="presParOf" srcId="{03AB9146-A679-4DDF-9903-1D72087AA80E}" destId="{1AE445DE-2C9C-4EFA-9386-EFD7CDE66789}" srcOrd="0" destOrd="0" presId="urn:microsoft.com/office/officeart/2005/8/layout/process1"/>
    <dgm:cxn modelId="{A5D3E93F-B326-474A-9860-F4D264C7376A}" type="presParOf" srcId="{3FB243C4-A518-4801-93AA-ED016055B482}" destId="{499760E6-B3CC-4787-9F4F-DAF53639315A}" srcOrd="8" destOrd="0" presId="urn:microsoft.com/office/officeart/2005/8/layout/process1"/>
    <dgm:cxn modelId="{99429E3A-BE11-4D75-8FCA-A139E7FA0121}" type="presParOf" srcId="{3FB243C4-A518-4801-93AA-ED016055B482}" destId="{2E521C6B-E502-41D5-ABBA-D835B6417C82}" srcOrd="9" destOrd="0" presId="urn:microsoft.com/office/officeart/2005/8/layout/process1"/>
    <dgm:cxn modelId="{40BB3227-08F0-4B51-A555-FA3A8840DB43}" type="presParOf" srcId="{2E521C6B-E502-41D5-ABBA-D835B6417C82}" destId="{C88EE571-A01A-47E2-BB9B-E5062B605904}" srcOrd="0" destOrd="0" presId="urn:microsoft.com/office/officeart/2005/8/layout/process1"/>
    <dgm:cxn modelId="{27FCD6EC-F81B-4E33-B222-DEB6B974BB7A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selection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solidFill>
          <a:srgbClr val="3D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E50565-83A4-49D1-92E0-DD70A1C28426}" type="presOf" srcId="{1E5030F3-8939-40AD-B3EC-57B2FB8B0FDB}" destId="{3FB243C4-A518-4801-93AA-ED016055B482}" srcOrd="0" destOrd="0" presId="urn:microsoft.com/office/officeart/2005/8/layout/process1"/>
    <dgm:cxn modelId="{7E938020-241D-4692-83F4-BD7F4A7323AD}" type="presOf" srcId="{D40035CC-588F-449E-9CBB-920083B56D10}" destId="{E233B7D3-13B4-4730-B2E7-143E756D326D}" srcOrd="1" destOrd="0" presId="urn:microsoft.com/office/officeart/2005/8/layout/process1"/>
    <dgm:cxn modelId="{D840F9D5-E59E-4C08-A625-3C9594995F89}" type="presOf" srcId="{C1EA0378-C3EE-43A2-B414-2CC0613449CB}" destId="{F0E69AAD-8FA5-4BC4-B39F-672CBE439794}" srcOrd="0" destOrd="0" presId="urn:microsoft.com/office/officeart/2005/8/layout/process1"/>
    <dgm:cxn modelId="{5A8B7A1B-681B-46CF-A8AF-0553F75B39FB}" type="presOf" srcId="{8FEBFEDC-4EDE-4F96-8BBA-37CB0B12154C}" destId="{A983A410-312F-40CF-9B92-0999AD15E099}" srcOrd="0" destOrd="0" presId="urn:microsoft.com/office/officeart/2005/8/layout/process1"/>
    <dgm:cxn modelId="{2B426828-F9AB-48D8-A533-3EF7F2AF2313}" type="presOf" srcId="{C1EA0378-C3EE-43A2-B414-2CC0613449CB}" destId="{738AA68E-6D83-46D3-A37A-F660572F1146}" srcOrd="1" destOrd="0" presId="urn:microsoft.com/office/officeart/2005/8/layout/process1"/>
    <dgm:cxn modelId="{8C7A93A4-C972-4D0B-AD1A-C1AE8313D05B}" type="presOf" srcId="{43C76125-4191-48A5-9E40-A2EF3F92BF15}" destId="{E9A08418-4E7B-4D65-92E7-55AF157409EB}" srcOrd="0" destOrd="0" presId="urn:microsoft.com/office/officeart/2005/8/layout/process1"/>
    <dgm:cxn modelId="{E9DB98E5-3A2F-4214-9B3D-DA65088A2434}" type="presOf" srcId="{6396D147-FF06-485C-AA09-B6BD2888E293}" destId="{F01680D8-C03B-498F-8527-A78EC22DEE1C}" srcOrd="0" destOrd="0" presId="urn:microsoft.com/office/officeart/2005/8/layout/process1"/>
    <dgm:cxn modelId="{B7DBB817-D858-4486-A7C3-50A63765CF73}" type="presOf" srcId="{A5ECB174-2867-4E74-AE6A-FBE083DE7AAE}" destId="{3748E849-2E91-42C0-ACBA-997783F94063}" srcOrd="0" destOrd="0" presId="urn:microsoft.com/office/officeart/2005/8/layout/process1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C584B463-FE7F-4736-A319-E0B8CE7EED78}" type="presOf" srcId="{1D2A0AA4-0067-4F20-8819-5A3CECA2E17C}" destId="{1AE445DE-2C9C-4EFA-9386-EFD7CDE66789}" srcOrd="1" destOrd="0" presId="urn:microsoft.com/office/officeart/2005/8/layout/process1"/>
    <dgm:cxn modelId="{01577B91-5EAD-4AFA-BC08-4C6DDFFFDF32}" type="presOf" srcId="{67BBC654-D4A9-47A2-A805-AE88C8B121A0}" destId="{2B98F1FA-D335-4758-9DAD-4575039910C1}" srcOrd="1" destOrd="0" presId="urn:microsoft.com/office/officeart/2005/8/layout/process1"/>
    <dgm:cxn modelId="{143458EF-29D1-4AF3-853C-8E34420E5C98}" type="presOf" srcId="{1D2A0AA4-0067-4F20-8819-5A3CECA2E17C}" destId="{03AB9146-A679-4DDF-9903-1D72087AA80E}" srcOrd="0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F009ADED-08EF-4D9C-8CD6-2C5DCB8BB581}" type="presOf" srcId="{C171A036-F10E-47D3-BB5E-6E067F58A72D}" destId="{2E521C6B-E502-41D5-ABBA-D835B6417C82}" srcOrd="0" destOrd="0" presId="urn:microsoft.com/office/officeart/2005/8/layout/process1"/>
    <dgm:cxn modelId="{3F867B71-FFCA-4F00-A443-76DB872F6015}" type="presOf" srcId="{9D74530D-8766-405E-94C6-1A709F670683}" destId="{FE80AB4C-EAC1-4DE9-B40C-EFEC9DA7E5A4}" srcOrd="0" destOrd="0" presId="urn:microsoft.com/office/officeart/2005/8/layout/process1"/>
    <dgm:cxn modelId="{E15749A5-F887-4FF1-B96C-685F8FD0FCE1}" type="presOf" srcId="{67BBC654-D4A9-47A2-A805-AE88C8B121A0}" destId="{F8B1AD6A-9512-46D1-AE8F-2BC84DCC71B9}" srcOrd="0" destOrd="0" presId="urn:microsoft.com/office/officeart/2005/8/layout/process1"/>
    <dgm:cxn modelId="{3F3C1EB6-ADBF-43AE-9A0C-BAFEB0B4EBF7}" type="presOf" srcId="{C171A036-F10E-47D3-BB5E-6E067F58A72D}" destId="{C88EE571-A01A-47E2-BB9B-E5062B605904}" srcOrd="1" destOrd="0" presId="urn:microsoft.com/office/officeart/2005/8/layout/process1"/>
    <dgm:cxn modelId="{46339A64-955D-4DDC-A04F-36143B79ACE9}" type="presOf" srcId="{D40035CC-588F-449E-9CBB-920083B56D10}" destId="{D5F8E8B9-70EB-4E34-98FC-5237808FCB50}" srcOrd="0" destOrd="0" presId="urn:microsoft.com/office/officeart/2005/8/layout/process1"/>
    <dgm:cxn modelId="{E6836BEC-1DCC-482C-A338-7AB6DAEF4897}" type="presOf" srcId="{D2280FDA-2418-4EAE-9857-0894DF130150}" destId="{499760E6-B3CC-4787-9F4F-DAF53639315A}" srcOrd="0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59B87DF8-4C2C-4A5A-A26B-27488E741457}" type="presParOf" srcId="{3FB243C4-A518-4801-93AA-ED016055B482}" destId="{3748E849-2E91-42C0-ACBA-997783F94063}" srcOrd="0" destOrd="0" presId="urn:microsoft.com/office/officeart/2005/8/layout/process1"/>
    <dgm:cxn modelId="{5FFE6803-892F-48DD-8E5F-B358B595B2E1}" type="presParOf" srcId="{3FB243C4-A518-4801-93AA-ED016055B482}" destId="{D5F8E8B9-70EB-4E34-98FC-5237808FCB50}" srcOrd="1" destOrd="0" presId="urn:microsoft.com/office/officeart/2005/8/layout/process1"/>
    <dgm:cxn modelId="{34D079FF-0F9D-4684-98D2-6D869435EB5D}" type="presParOf" srcId="{D5F8E8B9-70EB-4E34-98FC-5237808FCB50}" destId="{E233B7D3-13B4-4730-B2E7-143E756D326D}" srcOrd="0" destOrd="0" presId="urn:microsoft.com/office/officeart/2005/8/layout/process1"/>
    <dgm:cxn modelId="{6790BF9A-E243-4433-B525-D6098B7C9947}" type="presParOf" srcId="{3FB243C4-A518-4801-93AA-ED016055B482}" destId="{E9A08418-4E7B-4D65-92E7-55AF157409EB}" srcOrd="2" destOrd="0" presId="urn:microsoft.com/office/officeart/2005/8/layout/process1"/>
    <dgm:cxn modelId="{8F15D94C-6875-4093-86A3-09EF83F34197}" type="presParOf" srcId="{3FB243C4-A518-4801-93AA-ED016055B482}" destId="{F0E69AAD-8FA5-4BC4-B39F-672CBE439794}" srcOrd="3" destOrd="0" presId="urn:microsoft.com/office/officeart/2005/8/layout/process1"/>
    <dgm:cxn modelId="{3FEFF782-96E8-49DC-8D47-89011A78EBF1}" type="presParOf" srcId="{F0E69AAD-8FA5-4BC4-B39F-672CBE439794}" destId="{738AA68E-6D83-46D3-A37A-F660572F1146}" srcOrd="0" destOrd="0" presId="urn:microsoft.com/office/officeart/2005/8/layout/process1"/>
    <dgm:cxn modelId="{3956584E-F38D-4F74-9129-89820B0A94DB}" type="presParOf" srcId="{3FB243C4-A518-4801-93AA-ED016055B482}" destId="{F01680D8-C03B-498F-8527-A78EC22DEE1C}" srcOrd="4" destOrd="0" presId="urn:microsoft.com/office/officeart/2005/8/layout/process1"/>
    <dgm:cxn modelId="{60B9C056-78A7-465A-B3B9-B2D87E9A2488}" type="presParOf" srcId="{3FB243C4-A518-4801-93AA-ED016055B482}" destId="{F8B1AD6A-9512-46D1-AE8F-2BC84DCC71B9}" srcOrd="5" destOrd="0" presId="urn:microsoft.com/office/officeart/2005/8/layout/process1"/>
    <dgm:cxn modelId="{D9D2420E-4D2F-437A-B95C-53A65BE1C292}" type="presParOf" srcId="{F8B1AD6A-9512-46D1-AE8F-2BC84DCC71B9}" destId="{2B98F1FA-D335-4758-9DAD-4575039910C1}" srcOrd="0" destOrd="0" presId="urn:microsoft.com/office/officeart/2005/8/layout/process1"/>
    <dgm:cxn modelId="{B355F06D-AE2B-43EB-826F-1874C06CF8CD}" type="presParOf" srcId="{3FB243C4-A518-4801-93AA-ED016055B482}" destId="{FE80AB4C-EAC1-4DE9-B40C-EFEC9DA7E5A4}" srcOrd="6" destOrd="0" presId="urn:microsoft.com/office/officeart/2005/8/layout/process1"/>
    <dgm:cxn modelId="{E8352AF1-5431-42B8-80A5-52CBD6DBCD1A}" type="presParOf" srcId="{3FB243C4-A518-4801-93AA-ED016055B482}" destId="{03AB9146-A679-4DDF-9903-1D72087AA80E}" srcOrd="7" destOrd="0" presId="urn:microsoft.com/office/officeart/2005/8/layout/process1"/>
    <dgm:cxn modelId="{0C7FD485-1956-470E-ACF3-3833565BF867}" type="presParOf" srcId="{03AB9146-A679-4DDF-9903-1D72087AA80E}" destId="{1AE445DE-2C9C-4EFA-9386-EFD7CDE66789}" srcOrd="0" destOrd="0" presId="urn:microsoft.com/office/officeart/2005/8/layout/process1"/>
    <dgm:cxn modelId="{721DBE85-7070-49C5-91F7-411D679A0E38}" type="presParOf" srcId="{3FB243C4-A518-4801-93AA-ED016055B482}" destId="{499760E6-B3CC-4787-9F4F-DAF53639315A}" srcOrd="8" destOrd="0" presId="urn:microsoft.com/office/officeart/2005/8/layout/process1"/>
    <dgm:cxn modelId="{70BCAD87-7D7C-4956-8C7A-B112EB15C497}" type="presParOf" srcId="{3FB243C4-A518-4801-93AA-ED016055B482}" destId="{2E521C6B-E502-41D5-ABBA-D835B6417C82}" srcOrd="9" destOrd="0" presId="urn:microsoft.com/office/officeart/2005/8/layout/process1"/>
    <dgm:cxn modelId="{45DCD947-EEAF-477F-900D-3DD6FB995592}" type="presParOf" srcId="{2E521C6B-E502-41D5-ABBA-D835B6417C82}" destId="{C88EE571-A01A-47E2-BB9B-E5062B605904}" srcOrd="0" destOrd="0" presId="urn:microsoft.com/office/officeart/2005/8/layout/process1"/>
    <dgm:cxn modelId="{7D2ED1EC-C0F8-4F16-B664-CE30F2A7BC2F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Feature detection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solidFill>
          <a:srgbClr val="3D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93BE4E-51DF-45D9-A42B-68154FB62985}" type="presOf" srcId="{D40035CC-588F-449E-9CBB-920083B56D10}" destId="{D5F8E8B9-70EB-4E34-98FC-5237808FCB50}" srcOrd="0" destOrd="0" presId="urn:microsoft.com/office/officeart/2005/8/layout/process1"/>
    <dgm:cxn modelId="{C78C6B8D-E295-4A9D-99E8-4C2E65C4A622}" type="presOf" srcId="{C171A036-F10E-47D3-BB5E-6E067F58A72D}" destId="{2E521C6B-E502-41D5-ABBA-D835B6417C82}" srcOrd="0" destOrd="0" presId="urn:microsoft.com/office/officeart/2005/8/layout/process1"/>
    <dgm:cxn modelId="{C79681BD-FF9D-4DB9-9BA1-95E80EA2416C}" type="presOf" srcId="{8FEBFEDC-4EDE-4F96-8BBA-37CB0B12154C}" destId="{A983A410-312F-40CF-9B92-0999AD15E099}" srcOrd="0" destOrd="0" presId="urn:microsoft.com/office/officeart/2005/8/layout/process1"/>
    <dgm:cxn modelId="{F141D85F-9645-4D98-9C78-FD23A5707C4F}" type="presOf" srcId="{1D2A0AA4-0067-4F20-8819-5A3CECA2E17C}" destId="{03AB9146-A679-4DDF-9903-1D72087AA80E}" srcOrd="0" destOrd="0" presId="urn:microsoft.com/office/officeart/2005/8/layout/process1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E4CD4F9B-E90F-4DC0-850E-B8347DEE5AAA}" type="presOf" srcId="{A5ECB174-2867-4E74-AE6A-FBE083DE7AAE}" destId="{3748E849-2E91-42C0-ACBA-997783F94063}" srcOrd="0" destOrd="0" presId="urn:microsoft.com/office/officeart/2005/8/layout/process1"/>
    <dgm:cxn modelId="{529A4117-A928-403A-A76C-55AF771EC763}" type="presOf" srcId="{6396D147-FF06-485C-AA09-B6BD2888E293}" destId="{F01680D8-C03B-498F-8527-A78EC22DEE1C}" srcOrd="0" destOrd="0" presId="urn:microsoft.com/office/officeart/2005/8/layout/process1"/>
    <dgm:cxn modelId="{3751AA5F-3C3C-43AD-A9C4-11EF89B163E3}" type="presOf" srcId="{C171A036-F10E-47D3-BB5E-6E067F58A72D}" destId="{C88EE571-A01A-47E2-BB9B-E5062B605904}" srcOrd="1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F9CAA322-2B15-472F-A7B1-A28C939663A0}" type="presOf" srcId="{1D2A0AA4-0067-4F20-8819-5A3CECA2E17C}" destId="{1AE445DE-2C9C-4EFA-9386-EFD7CDE66789}" srcOrd="1" destOrd="0" presId="urn:microsoft.com/office/officeart/2005/8/layout/process1"/>
    <dgm:cxn modelId="{188F2C7D-38A1-4489-81EC-C90CDE1CF0A6}" type="presOf" srcId="{9D74530D-8766-405E-94C6-1A709F670683}" destId="{FE80AB4C-EAC1-4DE9-B40C-EFEC9DA7E5A4}" srcOrd="0" destOrd="0" presId="urn:microsoft.com/office/officeart/2005/8/layout/process1"/>
    <dgm:cxn modelId="{B7420D8B-E45F-4EA8-BC0A-56E76949C8CE}" type="presOf" srcId="{C1EA0378-C3EE-43A2-B414-2CC0613449CB}" destId="{738AA68E-6D83-46D3-A37A-F660572F1146}" srcOrd="1" destOrd="0" presId="urn:microsoft.com/office/officeart/2005/8/layout/process1"/>
    <dgm:cxn modelId="{CE569E69-4C53-4F0B-B958-ABF8F80C7862}" type="presOf" srcId="{C1EA0378-C3EE-43A2-B414-2CC0613449CB}" destId="{F0E69AAD-8FA5-4BC4-B39F-672CBE439794}" srcOrd="0" destOrd="0" presId="urn:microsoft.com/office/officeart/2005/8/layout/process1"/>
    <dgm:cxn modelId="{F3B12892-28AA-45A0-888A-94A70BF0B360}" type="presOf" srcId="{43C76125-4191-48A5-9E40-A2EF3F92BF15}" destId="{E9A08418-4E7B-4D65-92E7-55AF157409EB}" srcOrd="0" destOrd="0" presId="urn:microsoft.com/office/officeart/2005/8/layout/process1"/>
    <dgm:cxn modelId="{EDF1B884-BB19-40EF-8CA3-833C1DD76432}" type="presOf" srcId="{67BBC654-D4A9-47A2-A805-AE88C8B121A0}" destId="{2B98F1FA-D335-4758-9DAD-4575039910C1}" srcOrd="1" destOrd="0" presId="urn:microsoft.com/office/officeart/2005/8/layout/process1"/>
    <dgm:cxn modelId="{56353817-1D57-4119-9751-EF5170B0296F}" type="presOf" srcId="{D40035CC-588F-449E-9CBB-920083B56D10}" destId="{E233B7D3-13B4-4730-B2E7-143E756D326D}" srcOrd="1" destOrd="0" presId="urn:microsoft.com/office/officeart/2005/8/layout/process1"/>
    <dgm:cxn modelId="{3CAFEEFA-2DB9-4290-9E8C-7E1C0AF647DE}" type="presOf" srcId="{1E5030F3-8939-40AD-B3EC-57B2FB8B0FDB}" destId="{3FB243C4-A518-4801-93AA-ED016055B482}" srcOrd="0" destOrd="0" presId="urn:microsoft.com/office/officeart/2005/8/layout/process1"/>
    <dgm:cxn modelId="{08990CF5-E578-4632-8D4C-300944C65BC8}" type="presOf" srcId="{D2280FDA-2418-4EAE-9857-0894DF130150}" destId="{499760E6-B3CC-4787-9F4F-DAF53639315A}" srcOrd="0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B53E7793-7B9D-4D1C-9F95-9B09DFDF1808}" type="presOf" srcId="{67BBC654-D4A9-47A2-A805-AE88C8B121A0}" destId="{F8B1AD6A-9512-46D1-AE8F-2BC84DCC71B9}" srcOrd="0" destOrd="0" presId="urn:microsoft.com/office/officeart/2005/8/layout/process1"/>
    <dgm:cxn modelId="{72464A14-6DA0-41F1-8151-2476DAEF1885}" type="presParOf" srcId="{3FB243C4-A518-4801-93AA-ED016055B482}" destId="{3748E849-2E91-42C0-ACBA-997783F94063}" srcOrd="0" destOrd="0" presId="urn:microsoft.com/office/officeart/2005/8/layout/process1"/>
    <dgm:cxn modelId="{7E8B0861-69CB-4632-A900-489CA19FF1D6}" type="presParOf" srcId="{3FB243C4-A518-4801-93AA-ED016055B482}" destId="{D5F8E8B9-70EB-4E34-98FC-5237808FCB50}" srcOrd="1" destOrd="0" presId="urn:microsoft.com/office/officeart/2005/8/layout/process1"/>
    <dgm:cxn modelId="{E1A985FE-12C0-44A0-897D-A17551E1F9FB}" type="presParOf" srcId="{D5F8E8B9-70EB-4E34-98FC-5237808FCB50}" destId="{E233B7D3-13B4-4730-B2E7-143E756D326D}" srcOrd="0" destOrd="0" presId="urn:microsoft.com/office/officeart/2005/8/layout/process1"/>
    <dgm:cxn modelId="{DC681A9D-AC3B-43A3-8FD8-5A6782B6A462}" type="presParOf" srcId="{3FB243C4-A518-4801-93AA-ED016055B482}" destId="{E9A08418-4E7B-4D65-92E7-55AF157409EB}" srcOrd="2" destOrd="0" presId="urn:microsoft.com/office/officeart/2005/8/layout/process1"/>
    <dgm:cxn modelId="{3DFDE1E0-D326-4FBE-94F9-9011ED8130C4}" type="presParOf" srcId="{3FB243C4-A518-4801-93AA-ED016055B482}" destId="{F0E69AAD-8FA5-4BC4-B39F-672CBE439794}" srcOrd="3" destOrd="0" presId="urn:microsoft.com/office/officeart/2005/8/layout/process1"/>
    <dgm:cxn modelId="{0A805E03-6D91-49B2-BD43-D52C6FCE3BED}" type="presParOf" srcId="{F0E69AAD-8FA5-4BC4-B39F-672CBE439794}" destId="{738AA68E-6D83-46D3-A37A-F660572F1146}" srcOrd="0" destOrd="0" presId="urn:microsoft.com/office/officeart/2005/8/layout/process1"/>
    <dgm:cxn modelId="{0779BE8C-B594-4401-A3ED-7BC6815BDEE6}" type="presParOf" srcId="{3FB243C4-A518-4801-93AA-ED016055B482}" destId="{F01680D8-C03B-498F-8527-A78EC22DEE1C}" srcOrd="4" destOrd="0" presId="urn:microsoft.com/office/officeart/2005/8/layout/process1"/>
    <dgm:cxn modelId="{F9FC1756-2429-4BFC-BECE-779DA5CDA5A5}" type="presParOf" srcId="{3FB243C4-A518-4801-93AA-ED016055B482}" destId="{F8B1AD6A-9512-46D1-AE8F-2BC84DCC71B9}" srcOrd="5" destOrd="0" presId="urn:microsoft.com/office/officeart/2005/8/layout/process1"/>
    <dgm:cxn modelId="{CF0D5069-E257-4EC7-946D-918930023A5A}" type="presParOf" srcId="{F8B1AD6A-9512-46D1-AE8F-2BC84DCC71B9}" destId="{2B98F1FA-D335-4758-9DAD-4575039910C1}" srcOrd="0" destOrd="0" presId="urn:microsoft.com/office/officeart/2005/8/layout/process1"/>
    <dgm:cxn modelId="{1BEEB16D-C17F-4E6D-A7F2-54C48C2047C8}" type="presParOf" srcId="{3FB243C4-A518-4801-93AA-ED016055B482}" destId="{FE80AB4C-EAC1-4DE9-B40C-EFEC9DA7E5A4}" srcOrd="6" destOrd="0" presId="urn:microsoft.com/office/officeart/2005/8/layout/process1"/>
    <dgm:cxn modelId="{03F5B3C5-2271-4930-9EDD-DB9FAC91DDF2}" type="presParOf" srcId="{3FB243C4-A518-4801-93AA-ED016055B482}" destId="{03AB9146-A679-4DDF-9903-1D72087AA80E}" srcOrd="7" destOrd="0" presId="urn:microsoft.com/office/officeart/2005/8/layout/process1"/>
    <dgm:cxn modelId="{AA1DB76F-0267-43BA-AAFB-F22ED938F87B}" type="presParOf" srcId="{03AB9146-A679-4DDF-9903-1D72087AA80E}" destId="{1AE445DE-2C9C-4EFA-9386-EFD7CDE66789}" srcOrd="0" destOrd="0" presId="urn:microsoft.com/office/officeart/2005/8/layout/process1"/>
    <dgm:cxn modelId="{6ABA147E-C537-47D9-B7F4-6F262AC8D7A7}" type="presParOf" srcId="{3FB243C4-A518-4801-93AA-ED016055B482}" destId="{499760E6-B3CC-4787-9F4F-DAF53639315A}" srcOrd="8" destOrd="0" presId="urn:microsoft.com/office/officeart/2005/8/layout/process1"/>
    <dgm:cxn modelId="{4F0DEA5A-F96A-4B80-8F3E-7AD06006BB99}" type="presParOf" srcId="{3FB243C4-A518-4801-93AA-ED016055B482}" destId="{2E521C6B-E502-41D5-ABBA-D835B6417C82}" srcOrd="9" destOrd="0" presId="urn:microsoft.com/office/officeart/2005/8/layout/process1"/>
    <dgm:cxn modelId="{DD1B9E47-82C5-4EC6-A85C-64762E6DF6C3}" type="presParOf" srcId="{2E521C6B-E502-41D5-ABBA-D835B6417C82}" destId="{C88EE571-A01A-47E2-BB9B-E5062B605904}" srcOrd="0" destOrd="0" presId="urn:microsoft.com/office/officeart/2005/8/layout/process1"/>
    <dgm:cxn modelId="{0F346B1A-496E-4B97-B168-7FB0053BC2FD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Feature detection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B6A5D9-8FBA-4D66-9581-CEC1C12D0F85}" type="presOf" srcId="{A5ECB174-2867-4E74-AE6A-FBE083DE7AAE}" destId="{3748E849-2E91-42C0-ACBA-997783F94063}" srcOrd="0" destOrd="0" presId="urn:microsoft.com/office/officeart/2005/8/layout/process1"/>
    <dgm:cxn modelId="{CD1D86A1-D6C4-4031-AC26-5BCB3B0C69E2}" type="presOf" srcId="{C1EA0378-C3EE-43A2-B414-2CC0613449CB}" destId="{F0E69AAD-8FA5-4BC4-B39F-672CBE439794}" srcOrd="0" destOrd="0" presId="urn:microsoft.com/office/officeart/2005/8/layout/process1"/>
    <dgm:cxn modelId="{0680739B-C15C-470A-AA27-197C37771831}" type="presOf" srcId="{C171A036-F10E-47D3-BB5E-6E067F58A72D}" destId="{2E521C6B-E502-41D5-ABBA-D835B6417C82}" srcOrd="0" destOrd="0" presId="urn:microsoft.com/office/officeart/2005/8/layout/process1"/>
    <dgm:cxn modelId="{FD02BD89-B521-4166-BF1B-03363AADA406}" type="presOf" srcId="{43C76125-4191-48A5-9E40-A2EF3F92BF15}" destId="{E9A08418-4E7B-4D65-92E7-55AF157409EB}" srcOrd="0" destOrd="0" presId="urn:microsoft.com/office/officeart/2005/8/layout/process1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AC6BA86C-DA44-45CF-B890-EB2831E77F98}" type="presOf" srcId="{D40035CC-588F-449E-9CBB-920083B56D10}" destId="{E233B7D3-13B4-4730-B2E7-143E756D326D}" srcOrd="1" destOrd="0" presId="urn:microsoft.com/office/officeart/2005/8/layout/process1"/>
    <dgm:cxn modelId="{4F1D9B3C-29A1-4B14-90F1-ED0A167C670A}" type="presOf" srcId="{67BBC654-D4A9-47A2-A805-AE88C8B121A0}" destId="{2B98F1FA-D335-4758-9DAD-4575039910C1}" srcOrd="1" destOrd="0" presId="urn:microsoft.com/office/officeart/2005/8/layout/process1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41D171E2-7ADB-45B3-862A-C9245D24CAA5}" type="presOf" srcId="{1D2A0AA4-0067-4F20-8819-5A3CECA2E17C}" destId="{1AE445DE-2C9C-4EFA-9386-EFD7CDE66789}" srcOrd="1" destOrd="0" presId="urn:microsoft.com/office/officeart/2005/8/layout/process1"/>
    <dgm:cxn modelId="{E9098C4A-1708-4FA6-9554-A576B50A2355}" type="presOf" srcId="{6396D147-FF06-485C-AA09-B6BD2888E293}" destId="{F01680D8-C03B-498F-8527-A78EC22DEE1C}" srcOrd="0" destOrd="0" presId="urn:microsoft.com/office/officeart/2005/8/layout/process1"/>
    <dgm:cxn modelId="{F785C9AD-FC83-4D09-BD21-ABD7B57EE3CE}" type="presOf" srcId="{67BBC654-D4A9-47A2-A805-AE88C8B121A0}" destId="{F8B1AD6A-9512-46D1-AE8F-2BC84DCC71B9}" srcOrd="0" destOrd="0" presId="urn:microsoft.com/office/officeart/2005/8/layout/process1"/>
    <dgm:cxn modelId="{1AA5B19D-AACA-43DA-930C-9402CDF6735A}" type="presOf" srcId="{9D74530D-8766-405E-94C6-1A709F670683}" destId="{FE80AB4C-EAC1-4DE9-B40C-EFEC9DA7E5A4}" srcOrd="0" destOrd="0" presId="urn:microsoft.com/office/officeart/2005/8/layout/process1"/>
    <dgm:cxn modelId="{70989904-C6C1-4625-B9D0-EDB6415520C9}" type="presOf" srcId="{D2280FDA-2418-4EAE-9857-0894DF130150}" destId="{499760E6-B3CC-4787-9F4F-DAF53639315A}" srcOrd="0" destOrd="0" presId="urn:microsoft.com/office/officeart/2005/8/layout/process1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EDA2F1E7-605E-44F9-8647-FEE9A2BF61F5}" type="presOf" srcId="{1E5030F3-8939-40AD-B3EC-57B2FB8B0FDB}" destId="{3FB243C4-A518-4801-93AA-ED016055B482}" srcOrd="0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3B7D93A5-A580-4CF0-BED5-42968D3696B5}" type="presOf" srcId="{D40035CC-588F-449E-9CBB-920083B56D10}" destId="{D5F8E8B9-70EB-4E34-98FC-5237808FCB50}" srcOrd="0" destOrd="0" presId="urn:microsoft.com/office/officeart/2005/8/layout/process1"/>
    <dgm:cxn modelId="{B9CFF458-A83B-4B2A-8D6A-E241A06FCDDE}" type="presOf" srcId="{1D2A0AA4-0067-4F20-8819-5A3CECA2E17C}" destId="{03AB9146-A679-4DDF-9903-1D72087AA80E}" srcOrd="0" destOrd="0" presId="urn:microsoft.com/office/officeart/2005/8/layout/process1"/>
    <dgm:cxn modelId="{72B31DBC-83CF-43F1-999C-D20F66039B07}" type="presOf" srcId="{C1EA0378-C3EE-43A2-B414-2CC0613449CB}" destId="{738AA68E-6D83-46D3-A37A-F660572F1146}" srcOrd="1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9422B58C-EBB9-4E77-BC86-C3FA199F47DC}" type="presOf" srcId="{8FEBFEDC-4EDE-4F96-8BBA-37CB0B12154C}" destId="{A983A410-312F-40CF-9B92-0999AD15E099}" srcOrd="0" destOrd="0" presId="urn:microsoft.com/office/officeart/2005/8/layout/process1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4BE0B456-08BA-4648-B1BC-29FEA480176A}" type="presOf" srcId="{C171A036-F10E-47D3-BB5E-6E067F58A72D}" destId="{C88EE571-A01A-47E2-BB9B-E5062B605904}" srcOrd="1" destOrd="0" presId="urn:microsoft.com/office/officeart/2005/8/layout/process1"/>
    <dgm:cxn modelId="{1AB4E60A-A160-4F51-823B-1B4E4C729516}" type="presParOf" srcId="{3FB243C4-A518-4801-93AA-ED016055B482}" destId="{3748E849-2E91-42C0-ACBA-997783F94063}" srcOrd="0" destOrd="0" presId="urn:microsoft.com/office/officeart/2005/8/layout/process1"/>
    <dgm:cxn modelId="{5CE5A598-34A8-4AB3-A2E7-D865B0F4F02D}" type="presParOf" srcId="{3FB243C4-A518-4801-93AA-ED016055B482}" destId="{D5F8E8B9-70EB-4E34-98FC-5237808FCB50}" srcOrd="1" destOrd="0" presId="urn:microsoft.com/office/officeart/2005/8/layout/process1"/>
    <dgm:cxn modelId="{C6B30B7B-BEF7-49FC-AEA1-0FF93DA0E693}" type="presParOf" srcId="{D5F8E8B9-70EB-4E34-98FC-5237808FCB50}" destId="{E233B7D3-13B4-4730-B2E7-143E756D326D}" srcOrd="0" destOrd="0" presId="urn:microsoft.com/office/officeart/2005/8/layout/process1"/>
    <dgm:cxn modelId="{9D43E97C-09C6-4429-A242-F2534E3227B0}" type="presParOf" srcId="{3FB243C4-A518-4801-93AA-ED016055B482}" destId="{E9A08418-4E7B-4D65-92E7-55AF157409EB}" srcOrd="2" destOrd="0" presId="urn:microsoft.com/office/officeart/2005/8/layout/process1"/>
    <dgm:cxn modelId="{649CD37B-3C31-40E5-A8BB-CE11FF45ECA3}" type="presParOf" srcId="{3FB243C4-A518-4801-93AA-ED016055B482}" destId="{F0E69AAD-8FA5-4BC4-B39F-672CBE439794}" srcOrd="3" destOrd="0" presId="urn:microsoft.com/office/officeart/2005/8/layout/process1"/>
    <dgm:cxn modelId="{59533CF9-2BEF-4D94-90D0-810CA004EBDA}" type="presParOf" srcId="{F0E69AAD-8FA5-4BC4-B39F-672CBE439794}" destId="{738AA68E-6D83-46D3-A37A-F660572F1146}" srcOrd="0" destOrd="0" presId="urn:microsoft.com/office/officeart/2005/8/layout/process1"/>
    <dgm:cxn modelId="{0E246036-E6AF-429A-B317-651DF0478AB5}" type="presParOf" srcId="{3FB243C4-A518-4801-93AA-ED016055B482}" destId="{F01680D8-C03B-498F-8527-A78EC22DEE1C}" srcOrd="4" destOrd="0" presId="urn:microsoft.com/office/officeart/2005/8/layout/process1"/>
    <dgm:cxn modelId="{61439F6F-4AF5-4BDA-A130-35FE717D554B}" type="presParOf" srcId="{3FB243C4-A518-4801-93AA-ED016055B482}" destId="{F8B1AD6A-9512-46D1-AE8F-2BC84DCC71B9}" srcOrd="5" destOrd="0" presId="urn:microsoft.com/office/officeart/2005/8/layout/process1"/>
    <dgm:cxn modelId="{83978165-77A3-4641-A5A2-9EC8D934CD43}" type="presParOf" srcId="{F8B1AD6A-9512-46D1-AE8F-2BC84DCC71B9}" destId="{2B98F1FA-D335-4758-9DAD-4575039910C1}" srcOrd="0" destOrd="0" presId="urn:microsoft.com/office/officeart/2005/8/layout/process1"/>
    <dgm:cxn modelId="{A0D53F29-ECE7-44BA-BF13-055FE9E82DE3}" type="presParOf" srcId="{3FB243C4-A518-4801-93AA-ED016055B482}" destId="{FE80AB4C-EAC1-4DE9-B40C-EFEC9DA7E5A4}" srcOrd="6" destOrd="0" presId="urn:microsoft.com/office/officeart/2005/8/layout/process1"/>
    <dgm:cxn modelId="{1E90B9DB-BBC7-4F04-97EE-D8A2D3192720}" type="presParOf" srcId="{3FB243C4-A518-4801-93AA-ED016055B482}" destId="{03AB9146-A679-4DDF-9903-1D72087AA80E}" srcOrd="7" destOrd="0" presId="urn:microsoft.com/office/officeart/2005/8/layout/process1"/>
    <dgm:cxn modelId="{D314A708-5DB3-455A-9EA7-46A51EB00F64}" type="presParOf" srcId="{03AB9146-A679-4DDF-9903-1D72087AA80E}" destId="{1AE445DE-2C9C-4EFA-9386-EFD7CDE66789}" srcOrd="0" destOrd="0" presId="urn:microsoft.com/office/officeart/2005/8/layout/process1"/>
    <dgm:cxn modelId="{3823EE1B-BC63-42E6-85BB-20B9F3C730A0}" type="presParOf" srcId="{3FB243C4-A518-4801-93AA-ED016055B482}" destId="{499760E6-B3CC-4787-9F4F-DAF53639315A}" srcOrd="8" destOrd="0" presId="urn:microsoft.com/office/officeart/2005/8/layout/process1"/>
    <dgm:cxn modelId="{257AF58B-3704-494D-9166-AEFE6E3D6208}" type="presParOf" srcId="{3FB243C4-A518-4801-93AA-ED016055B482}" destId="{2E521C6B-E502-41D5-ABBA-D835B6417C82}" srcOrd="9" destOrd="0" presId="urn:microsoft.com/office/officeart/2005/8/layout/process1"/>
    <dgm:cxn modelId="{926E6528-22D6-47EA-8D17-BFC8DD5A5D97}" type="presParOf" srcId="{2E521C6B-E502-41D5-ABBA-D835B6417C82}" destId="{C88EE571-A01A-47E2-BB9B-E5062B605904}" srcOrd="0" destOrd="0" presId="urn:microsoft.com/office/officeart/2005/8/layout/process1"/>
    <dgm:cxn modelId="{8F0B0B0E-EE9E-42BE-8D7A-C73BF69E85F7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E5030F3-8939-40AD-B3EC-57B2FB8B0FDB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/>
    </dgm:pt>
    <dgm:pt modelId="{43C76125-4191-48A5-9E40-A2EF3F92BF15}">
      <dgm:prSet phldrT="[Text]"/>
      <dgm:spPr>
        <a:solidFill>
          <a:srgbClr val="3C518E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Feature detection</a:t>
          </a:r>
          <a:endParaRPr lang="en-US" dirty="0"/>
        </a:p>
      </dgm:t>
    </dgm:pt>
    <dgm:pt modelId="{F474D243-C677-4EC9-87CC-1A3B3F475D13}" type="parTrans" cxnId="{8F66650F-A81F-4450-A2D7-54EB47320FF0}">
      <dgm:prSet/>
      <dgm:spPr/>
      <dgm:t>
        <a:bodyPr/>
        <a:lstStyle/>
        <a:p>
          <a:endParaRPr lang="en-US"/>
        </a:p>
      </dgm:t>
    </dgm:pt>
    <dgm:pt modelId="{C1EA0378-C3EE-43A2-B414-2CC0613449CB}" type="sibTrans" cxnId="{8F66650F-A81F-4450-A2D7-54EB47320FF0}">
      <dgm:prSet/>
      <dgm:spPr/>
      <dgm:t>
        <a:bodyPr/>
        <a:lstStyle/>
        <a:p>
          <a:endParaRPr lang="en-US"/>
        </a:p>
      </dgm:t>
    </dgm:pt>
    <dgm:pt modelId="{6396D147-FF06-485C-AA09-B6BD2888E293}">
      <dgm:prSet phldrT="[Text]"/>
      <dgm:spPr>
        <a:solidFill>
          <a:schemeClr val="tx2">
            <a:lumMod val="40000"/>
            <a:lumOff val="6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Frame matching</a:t>
          </a:r>
          <a:endParaRPr lang="en-US" dirty="0"/>
        </a:p>
      </dgm:t>
    </dgm:pt>
    <dgm:pt modelId="{28A290B2-B1CB-43C9-901B-6563F4183ED2}" type="parTrans" cxnId="{5A62D4BF-7AD9-4163-B3F6-D0920456DB1B}">
      <dgm:prSet/>
      <dgm:spPr/>
      <dgm:t>
        <a:bodyPr/>
        <a:lstStyle/>
        <a:p>
          <a:endParaRPr lang="en-US"/>
        </a:p>
      </dgm:t>
    </dgm:pt>
    <dgm:pt modelId="{67BBC654-D4A9-47A2-A805-AE88C8B121A0}" type="sibTrans" cxnId="{5A62D4BF-7AD9-4163-B3F6-D0920456DB1B}">
      <dgm:prSet/>
      <dgm:spPr/>
      <dgm:t>
        <a:bodyPr/>
        <a:lstStyle/>
        <a:p>
          <a:endParaRPr lang="en-US"/>
        </a:p>
      </dgm:t>
    </dgm:pt>
    <dgm:pt modelId="{9D74530D-8766-405E-94C6-1A709F670683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Track assignment</a:t>
          </a:r>
          <a:endParaRPr lang="en-US" dirty="0"/>
        </a:p>
      </dgm:t>
    </dgm:pt>
    <dgm:pt modelId="{D80BC54C-CD3A-4D00-9BDD-F342EB8B1118}" type="parTrans" cxnId="{28B9FB67-B609-402E-BBE3-12A74B05B644}">
      <dgm:prSet/>
      <dgm:spPr/>
      <dgm:t>
        <a:bodyPr/>
        <a:lstStyle/>
        <a:p>
          <a:endParaRPr lang="en-US"/>
        </a:p>
      </dgm:t>
    </dgm:pt>
    <dgm:pt modelId="{1D2A0AA4-0067-4F20-8819-5A3CECA2E17C}" type="sibTrans" cxnId="{28B9FB67-B609-402E-BBE3-12A74B05B644}">
      <dgm:prSet/>
      <dgm:spPr/>
      <dgm:t>
        <a:bodyPr/>
        <a:lstStyle/>
        <a:p>
          <a:endParaRPr lang="en-US"/>
        </a:p>
      </dgm:t>
    </dgm:pt>
    <dgm:pt modelId="{D2280FDA-2418-4EAE-9857-0894DF130150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Bundle adjustment</a:t>
          </a:r>
          <a:endParaRPr lang="en-US" dirty="0"/>
        </a:p>
      </dgm:t>
    </dgm:pt>
    <dgm:pt modelId="{CF9D46B3-956D-453D-A705-03BB017B9CC7}" type="parTrans" cxnId="{6C2DA62D-F1E0-4A7B-AF81-99683127EE67}">
      <dgm:prSet/>
      <dgm:spPr/>
      <dgm:t>
        <a:bodyPr/>
        <a:lstStyle/>
        <a:p>
          <a:endParaRPr lang="en-US"/>
        </a:p>
      </dgm:t>
    </dgm:pt>
    <dgm:pt modelId="{C171A036-F10E-47D3-BB5E-6E067F58A72D}" type="sibTrans" cxnId="{6C2DA62D-F1E0-4A7B-AF81-99683127EE67}">
      <dgm:prSet/>
      <dgm:spPr/>
      <dgm:t>
        <a:bodyPr/>
        <a:lstStyle/>
        <a:p>
          <a:endParaRPr lang="en-US"/>
        </a:p>
      </dgm:t>
    </dgm:pt>
    <dgm:pt modelId="{8FEBFEDC-4EDE-4F96-8BBA-37CB0B12154C}">
      <dgm:prSet phldrT="[Text]"/>
      <dgm:spPr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Stitching</a:t>
          </a:r>
          <a:endParaRPr lang="en-US" dirty="0"/>
        </a:p>
      </dgm:t>
    </dgm:pt>
    <dgm:pt modelId="{933B8DF3-3113-4253-B9C4-769E765989B9}" type="parTrans" cxnId="{DE1526F1-F94B-42E8-8690-08FB90F2C98C}">
      <dgm:prSet/>
      <dgm:spPr/>
      <dgm:t>
        <a:bodyPr/>
        <a:lstStyle/>
        <a:p>
          <a:endParaRPr lang="en-US"/>
        </a:p>
      </dgm:t>
    </dgm:pt>
    <dgm:pt modelId="{4436BA40-9A2B-47B3-B3F1-87F54A8E2B5A}" type="sibTrans" cxnId="{DE1526F1-F94B-42E8-8690-08FB90F2C98C}">
      <dgm:prSet/>
      <dgm:spPr/>
      <dgm:t>
        <a:bodyPr/>
        <a:lstStyle/>
        <a:p>
          <a:endParaRPr lang="en-US"/>
        </a:p>
      </dgm:t>
    </dgm:pt>
    <dgm:pt modelId="{A5ECB174-2867-4E74-AE6A-FBE083DE7AAE}">
      <dgm:prSet phldrT="[Text]"/>
      <dgm:spPr>
        <a:solidFill>
          <a:schemeClr val="accent5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EE54A85C-ACCF-4680-89D4-D919D01312F6}" type="parTrans" cxnId="{E4C52C78-BED7-4BF0-81C2-C03BF11129C8}">
      <dgm:prSet/>
      <dgm:spPr/>
      <dgm:t>
        <a:bodyPr/>
        <a:lstStyle/>
        <a:p>
          <a:endParaRPr lang="en-US"/>
        </a:p>
      </dgm:t>
    </dgm:pt>
    <dgm:pt modelId="{D40035CC-588F-449E-9CBB-920083B56D10}" type="sibTrans" cxnId="{E4C52C78-BED7-4BF0-81C2-C03BF11129C8}">
      <dgm:prSet/>
      <dgm:spPr/>
      <dgm:t>
        <a:bodyPr/>
        <a:lstStyle/>
        <a:p>
          <a:endParaRPr lang="en-US"/>
        </a:p>
      </dgm:t>
    </dgm:pt>
    <dgm:pt modelId="{3FB243C4-A518-4801-93AA-ED016055B482}" type="pres">
      <dgm:prSet presAssocID="{1E5030F3-8939-40AD-B3EC-57B2FB8B0FDB}" presName="Name0" presStyleCnt="0">
        <dgm:presLayoutVars>
          <dgm:dir/>
          <dgm:resizeHandles val="exact"/>
        </dgm:presLayoutVars>
      </dgm:prSet>
      <dgm:spPr/>
    </dgm:pt>
    <dgm:pt modelId="{3748E849-2E91-42C0-ACBA-997783F94063}" type="pres">
      <dgm:prSet presAssocID="{A5ECB174-2867-4E74-AE6A-FBE083DE7AA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8E8B9-70EB-4E34-98FC-5237808FCB50}" type="pres">
      <dgm:prSet presAssocID="{D40035CC-588F-449E-9CBB-920083B56D1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233B7D3-13B4-4730-B2E7-143E756D326D}" type="pres">
      <dgm:prSet presAssocID="{D40035CC-588F-449E-9CBB-920083B56D1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9A08418-4E7B-4D65-92E7-55AF157409EB}" type="pres">
      <dgm:prSet presAssocID="{43C76125-4191-48A5-9E40-A2EF3F92BF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69AAD-8FA5-4BC4-B39F-672CBE439794}" type="pres">
      <dgm:prSet presAssocID="{C1EA0378-C3EE-43A2-B414-2CC0613449C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38AA68E-6D83-46D3-A37A-F660572F1146}" type="pres">
      <dgm:prSet presAssocID="{C1EA0378-C3EE-43A2-B414-2CC0613449C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01680D8-C03B-498F-8527-A78EC22DEE1C}" type="pres">
      <dgm:prSet presAssocID="{6396D147-FF06-485C-AA09-B6BD2888E2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1AD6A-9512-46D1-AE8F-2BC84DCC71B9}" type="pres">
      <dgm:prSet presAssocID="{67BBC654-D4A9-47A2-A805-AE88C8B121A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B98F1FA-D335-4758-9DAD-4575039910C1}" type="pres">
      <dgm:prSet presAssocID="{67BBC654-D4A9-47A2-A805-AE88C8B121A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E80AB4C-EAC1-4DE9-B40C-EFEC9DA7E5A4}" type="pres">
      <dgm:prSet presAssocID="{9D74530D-8766-405E-94C6-1A709F67068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B9146-A679-4DDF-9903-1D72087AA80E}" type="pres">
      <dgm:prSet presAssocID="{1D2A0AA4-0067-4F20-8819-5A3CECA2E17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AE445DE-2C9C-4EFA-9386-EFD7CDE66789}" type="pres">
      <dgm:prSet presAssocID="{1D2A0AA4-0067-4F20-8819-5A3CECA2E17C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99760E6-B3CC-4787-9F4F-DAF53639315A}" type="pres">
      <dgm:prSet presAssocID="{D2280FDA-2418-4EAE-9857-0894DF13015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21C6B-E502-41D5-ABBA-D835B6417C82}" type="pres">
      <dgm:prSet presAssocID="{C171A036-F10E-47D3-BB5E-6E067F58A72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88EE571-A01A-47E2-BB9B-E5062B605904}" type="pres">
      <dgm:prSet presAssocID="{C171A036-F10E-47D3-BB5E-6E067F58A72D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A983A410-312F-40CF-9B92-0999AD15E099}" type="pres">
      <dgm:prSet presAssocID="{8FEBFEDC-4EDE-4F96-8BBA-37CB0B1215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C3837B-6C5E-458D-9186-82888B3C2970}" type="presOf" srcId="{9D74530D-8766-405E-94C6-1A709F670683}" destId="{FE80AB4C-EAC1-4DE9-B40C-EFEC9DA7E5A4}" srcOrd="0" destOrd="0" presId="urn:microsoft.com/office/officeart/2005/8/layout/process1"/>
    <dgm:cxn modelId="{E851223A-74FB-459D-B671-F115662C6CE4}" type="presOf" srcId="{D2280FDA-2418-4EAE-9857-0894DF130150}" destId="{499760E6-B3CC-4787-9F4F-DAF53639315A}" srcOrd="0" destOrd="0" presId="urn:microsoft.com/office/officeart/2005/8/layout/process1"/>
    <dgm:cxn modelId="{14175D02-DA03-44D0-A235-CC422A532E2D}" type="presOf" srcId="{1D2A0AA4-0067-4F20-8819-5A3CECA2E17C}" destId="{1AE445DE-2C9C-4EFA-9386-EFD7CDE66789}" srcOrd="1" destOrd="0" presId="urn:microsoft.com/office/officeart/2005/8/layout/process1"/>
    <dgm:cxn modelId="{8C0C3E7F-F4D0-4FDA-AC29-8B16D7695EAB}" type="presOf" srcId="{C1EA0378-C3EE-43A2-B414-2CC0613449CB}" destId="{F0E69AAD-8FA5-4BC4-B39F-672CBE439794}" srcOrd="0" destOrd="0" presId="urn:microsoft.com/office/officeart/2005/8/layout/process1"/>
    <dgm:cxn modelId="{352C2E5A-8E8E-4CCA-BDC0-DF9D53D8D7FB}" type="presOf" srcId="{43C76125-4191-48A5-9E40-A2EF3F92BF15}" destId="{E9A08418-4E7B-4D65-92E7-55AF157409EB}" srcOrd="0" destOrd="0" presId="urn:microsoft.com/office/officeart/2005/8/layout/process1"/>
    <dgm:cxn modelId="{11F5BE95-0F08-454E-80E5-23558350EBC4}" type="presOf" srcId="{6396D147-FF06-485C-AA09-B6BD2888E293}" destId="{F01680D8-C03B-498F-8527-A78EC22DEE1C}" srcOrd="0" destOrd="0" presId="urn:microsoft.com/office/officeart/2005/8/layout/process1"/>
    <dgm:cxn modelId="{02FA6126-F51E-40A9-9B3E-49976C85774B}" type="presOf" srcId="{1D2A0AA4-0067-4F20-8819-5A3CECA2E17C}" destId="{03AB9146-A679-4DDF-9903-1D72087AA80E}" srcOrd="0" destOrd="0" presId="urn:microsoft.com/office/officeart/2005/8/layout/process1"/>
    <dgm:cxn modelId="{D72CE57C-DCA5-4A1B-B6FF-4851C2F66B94}" type="presOf" srcId="{67BBC654-D4A9-47A2-A805-AE88C8B121A0}" destId="{F8B1AD6A-9512-46D1-AE8F-2BC84DCC71B9}" srcOrd="0" destOrd="0" presId="urn:microsoft.com/office/officeart/2005/8/layout/process1"/>
    <dgm:cxn modelId="{973B8EC4-65B9-4ACF-AE77-47BB96BA4F6F}" type="presOf" srcId="{D40035CC-588F-449E-9CBB-920083B56D10}" destId="{E233B7D3-13B4-4730-B2E7-143E756D326D}" srcOrd="1" destOrd="0" presId="urn:microsoft.com/office/officeart/2005/8/layout/process1"/>
    <dgm:cxn modelId="{9E6ED53F-C5C9-46B0-986C-FD5D21D4F809}" type="presOf" srcId="{1E5030F3-8939-40AD-B3EC-57B2FB8B0FDB}" destId="{3FB243C4-A518-4801-93AA-ED016055B482}" srcOrd="0" destOrd="0" presId="urn:microsoft.com/office/officeart/2005/8/layout/process1"/>
    <dgm:cxn modelId="{34ABD707-AF62-4176-965B-89A2ACBC93D9}" type="presOf" srcId="{C171A036-F10E-47D3-BB5E-6E067F58A72D}" destId="{2E521C6B-E502-41D5-ABBA-D835B6417C82}" srcOrd="0" destOrd="0" presId="urn:microsoft.com/office/officeart/2005/8/layout/process1"/>
    <dgm:cxn modelId="{6C2DA62D-F1E0-4A7B-AF81-99683127EE67}" srcId="{1E5030F3-8939-40AD-B3EC-57B2FB8B0FDB}" destId="{D2280FDA-2418-4EAE-9857-0894DF130150}" srcOrd="4" destOrd="0" parTransId="{CF9D46B3-956D-453D-A705-03BB017B9CC7}" sibTransId="{C171A036-F10E-47D3-BB5E-6E067F58A72D}"/>
    <dgm:cxn modelId="{D6227AA3-5A4E-41BF-B83B-07EFEDA29EDD}" type="presOf" srcId="{8FEBFEDC-4EDE-4F96-8BBA-37CB0B12154C}" destId="{A983A410-312F-40CF-9B92-0999AD15E099}" srcOrd="0" destOrd="0" presId="urn:microsoft.com/office/officeart/2005/8/layout/process1"/>
    <dgm:cxn modelId="{28B9FB67-B609-402E-BBE3-12A74B05B644}" srcId="{1E5030F3-8939-40AD-B3EC-57B2FB8B0FDB}" destId="{9D74530D-8766-405E-94C6-1A709F670683}" srcOrd="3" destOrd="0" parTransId="{D80BC54C-CD3A-4D00-9BDD-F342EB8B1118}" sibTransId="{1D2A0AA4-0067-4F20-8819-5A3CECA2E17C}"/>
    <dgm:cxn modelId="{DE1526F1-F94B-42E8-8690-08FB90F2C98C}" srcId="{1E5030F3-8939-40AD-B3EC-57B2FB8B0FDB}" destId="{8FEBFEDC-4EDE-4F96-8BBA-37CB0B12154C}" srcOrd="5" destOrd="0" parTransId="{933B8DF3-3113-4253-B9C4-769E765989B9}" sibTransId="{4436BA40-9A2B-47B3-B3F1-87F54A8E2B5A}"/>
    <dgm:cxn modelId="{F99E1608-39AA-4E48-B8D4-F4D0314FE54E}" type="presOf" srcId="{D40035CC-588F-449E-9CBB-920083B56D10}" destId="{D5F8E8B9-70EB-4E34-98FC-5237808FCB50}" srcOrd="0" destOrd="0" presId="urn:microsoft.com/office/officeart/2005/8/layout/process1"/>
    <dgm:cxn modelId="{C1F27FD0-3DE2-48D8-8F92-7E9D8F501DC9}" type="presOf" srcId="{67BBC654-D4A9-47A2-A805-AE88C8B121A0}" destId="{2B98F1FA-D335-4758-9DAD-4575039910C1}" srcOrd="1" destOrd="0" presId="urn:microsoft.com/office/officeart/2005/8/layout/process1"/>
    <dgm:cxn modelId="{8F66650F-A81F-4450-A2D7-54EB47320FF0}" srcId="{1E5030F3-8939-40AD-B3EC-57B2FB8B0FDB}" destId="{43C76125-4191-48A5-9E40-A2EF3F92BF15}" srcOrd="1" destOrd="0" parTransId="{F474D243-C677-4EC9-87CC-1A3B3F475D13}" sibTransId="{C1EA0378-C3EE-43A2-B414-2CC0613449CB}"/>
    <dgm:cxn modelId="{8A418006-0A64-4A60-9AF3-CA5D84EA0C12}" type="presOf" srcId="{C171A036-F10E-47D3-BB5E-6E067F58A72D}" destId="{C88EE571-A01A-47E2-BB9B-E5062B605904}" srcOrd="1" destOrd="0" presId="urn:microsoft.com/office/officeart/2005/8/layout/process1"/>
    <dgm:cxn modelId="{E4C52C78-BED7-4BF0-81C2-C03BF11129C8}" srcId="{1E5030F3-8939-40AD-B3EC-57B2FB8B0FDB}" destId="{A5ECB174-2867-4E74-AE6A-FBE083DE7AAE}" srcOrd="0" destOrd="0" parTransId="{EE54A85C-ACCF-4680-89D4-D919D01312F6}" sibTransId="{D40035CC-588F-449E-9CBB-920083B56D10}"/>
    <dgm:cxn modelId="{69A1CFFD-A3D9-4ACC-9F55-75B518B696B7}" type="presOf" srcId="{C1EA0378-C3EE-43A2-B414-2CC0613449CB}" destId="{738AA68E-6D83-46D3-A37A-F660572F1146}" srcOrd="1" destOrd="0" presId="urn:microsoft.com/office/officeart/2005/8/layout/process1"/>
    <dgm:cxn modelId="{20C8DEE9-4130-4311-9690-675405938AED}" type="presOf" srcId="{A5ECB174-2867-4E74-AE6A-FBE083DE7AAE}" destId="{3748E849-2E91-42C0-ACBA-997783F94063}" srcOrd="0" destOrd="0" presId="urn:microsoft.com/office/officeart/2005/8/layout/process1"/>
    <dgm:cxn modelId="{5A62D4BF-7AD9-4163-B3F6-D0920456DB1B}" srcId="{1E5030F3-8939-40AD-B3EC-57B2FB8B0FDB}" destId="{6396D147-FF06-485C-AA09-B6BD2888E293}" srcOrd="2" destOrd="0" parTransId="{28A290B2-B1CB-43C9-901B-6563F4183ED2}" sibTransId="{67BBC654-D4A9-47A2-A805-AE88C8B121A0}"/>
    <dgm:cxn modelId="{B63BCF9D-1E5E-40A5-999C-1FABBC758626}" type="presParOf" srcId="{3FB243C4-A518-4801-93AA-ED016055B482}" destId="{3748E849-2E91-42C0-ACBA-997783F94063}" srcOrd="0" destOrd="0" presId="urn:microsoft.com/office/officeart/2005/8/layout/process1"/>
    <dgm:cxn modelId="{D8CC1540-3340-40EE-9249-6F709F03F7BD}" type="presParOf" srcId="{3FB243C4-A518-4801-93AA-ED016055B482}" destId="{D5F8E8B9-70EB-4E34-98FC-5237808FCB50}" srcOrd="1" destOrd="0" presId="urn:microsoft.com/office/officeart/2005/8/layout/process1"/>
    <dgm:cxn modelId="{17E44EE3-170D-40AB-A021-FF250399F36D}" type="presParOf" srcId="{D5F8E8B9-70EB-4E34-98FC-5237808FCB50}" destId="{E233B7D3-13B4-4730-B2E7-143E756D326D}" srcOrd="0" destOrd="0" presId="urn:microsoft.com/office/officeart/2005/8/layout/process1"/>
    <dgm:cxn modelId="{6D3091C6-DC10-45DC-A580-21DC556733B6}" type="presParOf" srcId="{3FB243C4-A518-4801-93AA-ED016055B482}" destId="{E9A08418-4E7B-4D65-92E7-55AF157409EB}" srcOrd="2" destOrd="0" presId="urn:microsoft.com/office/officeart/2005/8/layout/process1"/>
    <dgm:cxn modelId="{A20EAE98-58BB-411A-BBE7-77BE61A73FA7}" type="presParOf" srcId="{3FB243C4-A518-4801-93AA-ED016055B482}" destId="{F0E69AAD-8FA5-4BC4-B39F-672CBE439794}" srcOrd="3" destOrd="0" presId="urn:microsoft.com/office/officeart/2005/8/layout/process1"/>
    <dgm:cxn modelId="{BCB2088D-E657-4987-B330-6BF3A8A0419C}" type="presParOf" srcId="{F0E69AAD-8FA5-4BC4-B39F-672CBE439794}" destId="{738AA68E-6D83-46D3-A37A-F660572F1146}" srcOrd="0" destOrd="0" presId="urn:microsoft.com/office/officeart/2005/8/layout/process1"/>
    <dgm:cxn modelId="{D4645FB4-3261-47B5-B59E-58BBCA688D2F}" type="presParOf" srcId="{3FB243C4-A518-4801-93AA-ED016055B482}" destId="{F01680D8-C03B-498F-8527-A78EC22DEE1C}" srcOrd="4" destOrd="0" presId="urn:microsoft.com/office/officeart/2005/8/layout/process1"/>
    <dgm:cxn modelId="{1AAA0116-2C54-4B0A-B775-09A84133D9FF}" type="presParOf" srcId="{3FB243C4-A518-4801-93AA-ED016055B482}" destId="{F8B1AD6A-9512-46D1-AE8F-2BC84DCC71B9}" srcOrd="5" destOrd="0" presId="urn:microsoft.com/office/officeart/2005/8/layout/process1"/>
    <dgm:cxn modelId="{EB858F49-2CFC-4D97-81BB-AE2E13F31F8A}" type="presParOf" srcId="{F8B1AD6A-9512-46D1-AE8F-2BC84DCC71B9}" destId="{2B98F1FA-D335-4758-9DAD-4575039910C1}" srcOrd="0" destOrd="0" presId="urn:microsoft.com/office/officeart/2005/8/layout/process1"/>
    <dgm:cxn modelId="{2F6DF803-15B7-45C7-AF0F-AB8CBF1D190C}" type="presParOf" srcId="{3FB243C4-A518-4801-93AA-ED016055B482}" destId="{FE80AB4C-EAC1-4DE9-B40C-EFEC9DA7E5A4}" srcOrd="6" destOrd="0" presId="urn:microsoft.com/office/officeart/2005/8/layout/process1"/>
    <dgm:cxn modelId="{45DB07EE-8162-45CB-8D6C-C8F31BEF7B4E}" type="presParOf" srcId="{3FB243C4-A518-4801-93AA-ED016055B482}" destId="{03AB9146-A679-4DDF-9903-1D72087AA80E}" srcOrd="7" destOrd="0" presId="urn:microsoft.com/office/officeart/2005/8/layout/process1"/>
    <dgm:cxn modelId="{CCA11919-0FEE-4EF5-9749-0519E0F816B4}" type="presParOf" srcId="{03AB9146-A679-4DDF-9903-1D72087AA80E}" destId="{1AE445DE-2C9C-4EFA-9386-EFD7CDE66789}" srcOrd="0" destOrd="0" presId="urn:microsoft.com/office/officeart/2005/8/layout/process1"/>
    <dgm:cxn modelId="{90D0DA9C-5B95-43CC-8CA0-95D02E652236}" type="presParOf" srcId="{3FB243C4-A518-4801-93AA-ED016055B482}" destId="{499760E6-B3CC-4787-9F4F-DAF53639315A}" srcOrd="8" destOrd="0" presId="urn:microsoft.com/office/officeart/2005/8/layout/process1"/>
    <dgm:cxn modelId="{CB64B21B-46DC-405E-9D06-3DECCC1D6D8C}" type="presParOf" srcId="{3FB243C4-A518-4801-93AA-ED016055B482}" destId="{2E521C6B-E502-41D5-ABBA-D835B6417C82}" srcOrd="9" destOrd="0" presId="urn:microsoft.com/office/officeart/2005/8/layout/process1"/>
    <dgm:cxn modelId="{029C33C6-A66B-412C-BEB4-E734F454A370}" type="presParOf" srcId="{2E521C6B-E502-41D5-ABBA-D835B6417C82}" destId="{C88EE571-A01A-47E2-BB9B-E5062B605904}" srcOrd="0" destOrd="0" presId="urn:microsoft.com/office/officeart/2005/8/layout/process1"/>
    <dgm:cxn modelId="{84357DB2-10D6-4EBA-AAEE-30EB7AF0BC1B}" type="presParOf" srcId="{3FB243C4-A518-4801-93AA-ED016055B482}" destId="{A983A410-312F-40CF-9B92-0999AD15E099}" srcOrd="10" destOrd="0" presId="urn:microsoft.com/office/officeart/2005/8/layout/process1"/>
  </dgm:cxnLst>
  <dgm:bg/>
  <dgm:whole>
    <a:effectLst/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E849-2E91-42C0-ACBA-997783F94063}">
      <dsp:nvSpPr>
        <dsp:cNvPr id="0" name=""/>
        <dsp:cNvSpPr/>
      </dsp:nvSpPr>
      <dsp:spPr>
        <a:xfrm>
          <a:off x="0" y="148589"/>
          <a:ext cx="1028699" cy="6172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VIDEO</a:t>
          </a:r>
          <a:endParaRPr lang="en-US" sz="1300" kern="1200" dirty="0"/>
        </a:p>
      </dsp:txBody>
      <dsp:txXfrm>
        <a:off x="18078" y="166667"/>
        <a:ext cx="992543" cy="581064"/>
      </dsp:txXfrm>
    </dsp:sp>
    <dsp:sp modelId="{D5F8E8B9-70EB-4E34-98FC-5237808FCB50}">
      <dsp:nvSpPr>
        <dsp:cNvPr id="0" name=""/>
        <dsp:cNvSpPr/>
      </dsp:nvSpPr>
      <dsp:spPr>
        <a:xfrm>
          <a:off x="113157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31570" y="380664"/>
        <a:ext cx="152659" cy="153071"/>
      </dsp:txXfrm>
    </dsp:sp>
    <dsp:sp modelId="{E9A08418-4E7B-4D65-92E7-55AF157409EB}">
      <dsp:nvSpPr>
        <dsp:cNvPr id="0" name=""/>
        <dsp:cNvSpPr/>
      </dsp:nvSpPr>
      <dsp:spPr>
        <a:xfrm>
          <a:off x="144018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selection</a:t>
          </a:r>
          <a:endParaRPr lang="en-US" sz="1300" kern="1200" dirty="0"/>
        </a:p>
      </dsp:txBody>
      <dsp:txXfrm>
        <a:off x="1458258" y="166667"/>
        <a:ext cx="992543" cy="581064"/>
      </dsp:txXfrm>
    </dsp:sp>
    <dsp:sp modelId="{F0E69AAD-8FA5-4BC4-B39F-672CBE439794}">
      <dsp:nvSpPr>
        <dsp:cNvPr id="0" name=""/>
        <dsp:cNvSpPr/>
      </dsp:nvSpPr>
      <dsp:spPr>
        <a:xfrm>
          <a:off x="257175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571750" y="380664"/>
        <a:ext cx="152659" cy="153071"/>
      </dsp:txXfrm>
    </dsp:sp>
    <dsp:sp modelId="{F01680D8-C03B-498F-8527-A78EC22DEE1C}">
      <dsp:nvSpPr>
        <dsp:cNvPr id="0" name=""/>
        <dsp:cNvSpPr/>
      </dsp:nvSpPr>
      <dsp:spPr>
        <a:xfrm>
          <a:off x="288036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matching</a:t>
          </a:r>
          <a:endParaRPr lang="en-US" sz="1300" kern="1200" dirty="0"/>
        </a:p>
      </dsp:txBody>
      <dsp:txXfrm>
        <a:off x="2898438" y="166667"/>
        <a:ext cx="992543" cy="581064"/>
      </dsp:txXfrm>
    </dsp:sp>
    <dsp:sp modelId="{F8B1AD6A-9512-46D1-AE8F-2BC84DCC71B9}">
      <dsp:nvSpPr>
        <dsp:cNvPr id="0" name=""/>
        <dsp:cNvSpPr/>
      </dsp:nvSpPr>
      <dsp:spPr>
        <a:xfrm>
          <a:off x="401193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11930" y="380664"/>
        <a:ext cx="152659" cy="153071"/>
      </dsp:txXfrm>
    </dsp:sp>
    <dsp:sp modelId="{FE80AB4C-EAC1-4DE9-B40C-EFEC9DA7E5A4}">
      <dsp:nvSpPr>
        <dsp:cNvPr id="0" name=""/>
        <dsp:cNvSpPr/>
      </dsp:nvSpPr>
      <dsp:spPr>
        <a:xfrm>
          <a:off x="432054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Track assignment</a:t>
          </a:r>
          <a:endParaRPr lang="en-US" sz="1300" kern="1200" dirty="0"/>
        </a:p>
      </dsp:txBody>
      <dsp:txXfrm>
        <a:off x="4338618" y="166667"/>
        <a:ext cx="992543" cy="581064"/>
      </dsp:txXfrm>
    </dsp:sp>
    <dsp:sp modelId="{03AB9146-A679-4DDF-9903-1D72087AA80E}">
      <dsp:nvSpPr>
        <dsp:cNvPr id="0" name=""/>
        <dsp:cNvSpPr/>
      </dsp:nvSpPr>
      <dsp:spPr>
        <a:xfrm>
          <a:off x="545211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52110" y="380664"/>
        <a:ext cx="152659" cy="153071"/>
      </dsp:txXfrm>
    </dsp:sp>
    <dsp:sp modelId="{499760E6-B3CC-4787-9F4F-DAF53639315A}">
      <dsp:nvSpPr>
        <dsp:cNvPr id="0" name=""/>
        <dsp:cNvSpPr/>
      </dsp:nvSpPr>
      <dsp:spPr>
        <a:xfrm>
          <a:off x="576071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Bundle adjustment</a:t>
          </a:r>
          <a:endParaRPr lang="en-US" sz="1300" kern="1200" dirty="0"/>
        </a:p>
      </dsp:txBody>
      <dsp:txXfrm>
        <a:off x="5778797" y="166667"/>
        <a:ext cx="992543" cy="581064"/>
      </dsp:txXfrm>
    </dsp:sp>
    <dsp:sp modelId="{2E521C6B-E502-41D5-ABBA-D835B6417C82}">
      <dsp:nvSpPr>
        <dsp:cNvPr id="0" name=""/>
        <dsp:cNvSpPr/>
      </dsp:nvSpPr>
      <dsp:spPr>
        <a:xfrm>
          <a:off x="6892289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92289" y="380664"/>
        <a:ext cx="152659" cy="153071"/>
      </dsp:txXfrm>
    </dsp:sp>
    <dsp:sp modelId="{A983A410-312F-40CF-9B92-0999AD15E099}">
      <dsp:nvSpPr>
        <dsp:cNvPr id="0" name=""/>
        <dsp:cNvSpPr/>
      </dsp:nvSpPr>
      <dsp:spPr>
        <a:xfrm>
          <a:off x="720089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Stitching</a:t>
          </a:r>
          <a:endParaRPr lang="en-US" sz="1300" kern="1200" dirty="0"/>
        </a:p>
      </dsp:txBody>
      <dsp:txXfrm>
        <a:off x="7218977" y="166667"/>
        <a:ext cx="992543" cy="5810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E849-2E91-42C0-ACBA-997783F94063}">
      <dsp:nvSpPr>
        <dsp:cNvPr id="0" name=""/>
        <dsp:cNvSpPr/>
      </dsp:nvSpPr>
      <dsp:spPr>
        <a:xfrm>
          <a:off x="0" y="148589"/>
          <a:ext cx="1028699" cy="6172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VIDEO</a:t>
          </a:r>
          <a:endParaRPr lang="en-US" sz="1300" kern="1200" dirty="0"/>
        </a:p>
      </dsp:txBody>
      <dsp:txXfrm>
        <a:off x="18078" y="166667"/>
        <a:ext cx="992543" cy="581064"/>
      </dsp:txXfrm>
    </dsp:sp>
    <dsp:sp modelId="{D5F8E8B9-70EB-4E34-98FC-5237808FCB50}">
      <dsp:nvSpPr>
        <dsp:cNvPr id="0" name=""/>
        <dsp:cNvSpPr/>
      </dsp:nvSpPr>
      <dsp:spPr>
        <a:xfrm>
          <a:off x="113157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31570" y="380664"/>
        <a:ext cx="152659" cy="153071"/>
      </dsp:txXfrm>
    </dsp:sp>
    <dsp:sp modelId="{E9A08418-4E7B-4D65-92E7-55AF157409EB}">
      <dsp:nvSpPr>
        <dsp:cNvPr id="0" name=""/>
        <dsp:cNvSpPr/>
      </dsp:nvSpPr>
      <dsp:spPr>
        <a:xfrm>
          <a:off x="1440180" y="148589"/>
          <a:ext cx="1028699" cy="61722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 selection</a:t>
          </a:r>
          <a:endParaRPr lang="en-US" sz="1300" kern="1200" dirty="0"/>
        </a:p>
      </dsp:txBody>
      <dsp:txXfrm>
        <a:off x="1458258" y="166667"/>
        <a:ext cx="992543" cy="581064"/>
      </dsp:txXfrm>
    </dsp:sp>
    <dsp:sp modelId="{F0E69AAD-8FA5-4BC4-B39F-672CBE439794}">
      <dsp:nvSpPr>
        <dsp:cNvPr id="0" name=""/>
        <dsp:cNvSpPr/>
      </dsp:nvSpPr>
      <dsp:spPr>
        <a:xfrm>
          <a:off x="257175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571750" y="380664"/>
        <a:ext cx="152659" cy="153071"/>
      </dsp:txXfrm>
    </dsp:sp>
    <dsp:sp modelId="{F01680D8-C03B-498F-8527-A78EC22DEE1C}">
      <dsp:nvSpPr>
        <dsp:cNvPr id="0" name=""/>
        <dsp:cNvSpPr/>
      </dsp:nvSpPr>
      <dsp:spPr>
        <a:xfrm>
          <a:off x="288036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matching</a:t>
          </a:r>
          <a:endParaRPr lang="en-US" sz="1300" kern="1200" dirty="0"/>
        </a:p>
      </dsp:txBody>
      <dsp:txXfrm>
        <a:off x="2898438" y="166667"/>
        <a:ext cx="992543" cy="581064"/>
      </dsp:txXfrm>
    </dsp:sp>
    <dsp:sp modelId="{F8B1AD6A-9512-46D1-AE8F-2BC84DCC71B9}">
      <dsp:nvSpPr>
        <dsp:cNvPr id="0" name=""/>
        <dsp:cNvSpPr/>
      </dsp:nvSpPr>
      <dsp:spPr>
        <a:xfrm>
          <a:off x="401193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11930" y="380664"/>
        <a:ext cx="152659" cy="153071"/>
      </dsp:txXfrm>
    </dsp:sp>
    <dsp:sp modelId="{FE80AB4C-EAC1-4DE9-B40C-EFEC9DA7E5A4}">
      <dsp:nvSpPr>
        <dsp:cNvPr id="0" name=""/>
        <dsp:cNvSpPr/>
      </dsp:nvSpPr>
      <dsp:spPr>
        <a:xfrm>
          <a:off x="432054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Track assignment</a:t>
          </a:r>
          <a:endParaRPr lang="en-US" sz="1300" kern="1200" dirty="0"/>
        </a:p>
      </dsp:txBody>
      <dsp:txXfrm>
        <a:off x="4338618" y="166667"/>
        <a:ext cx="992543" cy="581064"/>
      </dsp:txXfrm>
    </dsp:sp>
    <dsp:sp modelId="{03AB9146-A679-4DDF-9903-1D72087AA80E}">
      <dsp:nvSpPr>
        <dsp:cNvPr id="0" name=""/>
        <dsp:cNvSpPr/>
      </dsp:nvSpPr>
      <dsp:spPr>
        <a:xfrm>
          <a:off x="545211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52110" y="380664"/>
        <a:ext cx="152659" cy="153071"/>
      </dsp:txXfrm>
    </dsp:sp>
    <dsp:sp modelId="{499760E6-B3CC-4787-9F4F-DAF53639315A}">
      <dsp:nvSpPr>
        <dsp:cNvPr id="0" name=""/>
        <dsp:cNvSpPr/>
      </dsp:nvSpPr>
      <dsp:spPr>
        <a:xfrm>
          <a:off x="576071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Bundle adjustment</a:t>
          </a:r>
          <a:endParaRPr lang="en-US" sz="1300" kern="1200" dirty="0"/>
        </a:p>
      </dsp:txBody>
      <dsp:txXfrm>
        <a:off x="5778797" y="166667"/>
        <a:ext cx="992543" cy="581064"/>
      </dsp:txXfrm>
    </dsp:sp>
    <dsp:sp modelId="{2E521C6B-E502-41D5-ABBA-D835B6417C82}">
      <dsp:nvSpPr>
        <dsp:cNvPr id="0" name=""/>
        <dsp:cNvSpPr/>
      </dsp:nvSpPr>
      <dsp:spPr>
        <a:xfrm>
          <a:off x="6892289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92289" y="380664"/>
        <a:ext cx="152659" cy="153071"/>
      </dsp:txXfrm>
    </dsp:sp>
    <dsp:sp modelId="{A983A410-312F-40CF-9B92-0999AD15E099}">
      <dsp:nvSpPr>
        <dsp:cNvPr id="0" name=""/>
        <dsp:cNvSpPr/>
      </dsp:nvSpPr>
      <dsp:spPr>
        <a:xfrm>
          <a:off x="720089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Stitching</a:t>
          </a:r>
          <a:endParaRPr lang="en-US" sz="1300" kern="1200" dirty="0"/>
        </a:p>
      </dsp:txBody>
      <dsp:txXfrm>
        <a:off x="7218977" y="166667"/>
        <a:ext cx="992543" cy="5810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E849-2E91-42C0-ACBA-997783F94063}">
      <dsp:nvSpPr>
        <dsp:cNvPr id="0" name=""/>
        <dsp:cNvSpPr/>
      </dsp:nvSpPr>
      <dsp:spPr>
        <a:xfrm>
          <a:off x="0" y="148589"/>
          <a:ext cx="1028699" cy="6172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VIDEO</a:t>
          </a:r>
          <a:endParaRPr lang="en-US" sz="1300" kern="1200" dirty="0"/>
        </a:p>
      </dsp:txBody>
      <dsp:txXfrm>
        <a:off x="18078" y="166667"/>
        <a:ext cx="992543" cy="581064"/>
      </dsp:txXfrm>
    </dsp:sp>
    <dsp:sp modelId="{D5F8E8B9-70EB-4E34-98FC-5237808FCB50}">
      <dsp:nvSpPr>
        <dsp:cNvPr id="0" name=""/>
        <dsp:cNvSpPr/>
      </dsp:nvSpPr>
      <dsp:spPr>
        <a:xfrm>
          <a:off x="113157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31570" y="380664"/>
        <a:ext cx="152659" cy="153071"/>
      </dsp:txXfrm>
    </dsp:sp>
    <dsp:sp modelId="{E9A08418-4E7B-4D65-92E7-55AF157409EB}">
      <dsp:nvSpPr>
        <dsp:cNvPr id="0" name=""/>
        <dsp:cNvSpPr/>
      </dsp:nvSpPr>
      <dsp:spPr>
        <a:xfrm>
          <a:off x="1440180" y="148589"/>
          <a:ext cx="1028699" cy="617220"/>
        </a:xfrm>
        <a:prstGeom prst="roundRect">
          <a:avLst>
            <a:gd name="adj" fmla="val 10000"/>
          </a:avLst>
        </a:prstGeom>
        <a:solidFill>
          <a:srgbClr val="3C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selection</a:t>
          </a:r>
          <a:endParaRPr lang="en-US" sz="1300" kern="1200" dirty="0"/>
        </a:p>
      </dsp:txBody>
      <dsp:txXfrm>
        <a:off x="1458258" y="166667"/>
        <a:ext cx="992543" cy="581064"/>
      </dsp:txXfrm>
    </dsp:sp>
    <dsp:sp modelId="{F0E69AAD-8FA5-4BC4-B39F-672CBE439794}">
      <dsp:nvSpPr>
        <dsp:cNvPr id="0" name=""/>
        <dsp:cNvSpPr/>
      </dsp:nvSpPr>
      <dsp:spPr>
        <a:xfrm rot="9090">
          <a:off x="2571749" y="331561"/>
          <a:ext cx="218085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571749" y="382498"/>
        <a:ext cx="152660" cy="153071"/>
      </dsp:txXfrm>
    </dsp:sp>
    <dsp:sp modelId="{F01680D8-C03B-498F-8527-A78EC22DEE1C}">
      <dsp:nvSpPr>
        <dsp:cNvPr id="0" name=""/>
        <dsp:cNvSpPr/>
      </dsp:nvSpPr>
      <dsp:spPr>
        <a:xfrm>
          <a:off x="2880360" y="152398"/>
          <a:ext cx="1028699" cy="61722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matching</a:t>
          </a:r>
          <a:endParaRPr lang="en-US" sz="1300" kern="1200" dirty="0"/>
        </a:p>
      </dsp:txBody>
      <dsp:txXfrm>
        <a:off x="2898438" y="170476"/>
        <a:ext cx="992543" cy="581064"/>
      </dsp:txXfrm>
    </dsp:sp>
    <dsp:sp modelId="{F8B1AD6A-9512-46D1-AE8F-2BC84DCC71B9}">
      <dsp:nvSpPr>
        <dsp:cNvPr id="0" name=""/>
        <dsp:cNvSpPr/>
      </dsp:nvSpPr>
      <dsp:spPr>
        <a:xfrm rot="21590910">
          <a:off x="4011929" y="331529"/>
          <a:ext cx="218085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11929" y="382638"/>
        <a:ext cx="152660" cy="153071"/>
      </dsp:txXfrm>
    </dsp:sp>
    <dsp:sp modelId="{FE80AB4C-EAC1-4DE9-B40C-EFEC9DA7E5A4}">
      <dsp:nvSpPr>
        <dsp:cNvPr id="0" name=""/>
        <dsp:cNvSpPr/>
      </dsp:nvSpPr>
      <dsp:spPr>
        <a:xfrm>
          <a:off x="432054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Track assignment</a:t>
          </a:r>
          <a:endParaRPr lang="en-US" sz="1300" kern="1200" dirty="0"/>
        </a:p>
      </dsp:txBody>
      <dsp:txXfrm>
        <a:off x="4338618" y="166667"/>
        <a:ext cx="992543" cy="581064"/>
      </dsp:txXfrm>
    </dsp:sp>
    <dsp:sp modelId="{03AB9146-A679-4DDF-9903-1D72087AA80E}">
      <dsp:nvSpPr>
        <dsp:cNvPr id="0" name=""/>
        <dsp:cNvSpPr/>
      </dsp:nvSpPr>
      <dsp:spPr>
        <a:xfrm>
          <a:off x="545211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52110" y="380664"/>
        <a:ext cx="152659" cy="153071"/>
      </dsp:txXfrm>
    </dsp:sp>
    <dsp:sp modelId="{499760E6-B3CC-4787-9F4F-DAF53639315A}">
      <dsp:nvSpPr>
        <dsp:cNvPr id="0" name=""/>
        <dsp:cNvSpPr/>
      </dsp:nvSpPr>
      <dsp:spPr>
        <a:xfrm>
          <a:off x="576071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Bundle adjustment</a:t>
          </a:r>
          <a:endParaRPr lang="en-US" sz="1300" kern="1200" dirty="0"/>
        </a:p>
      </dsp:txBody>
      <dsp:txXfrm>
        <a:off x="5778797" y="166667"/>
        <a:ext cx="992543" cy="581064"/>
      </dsp:txXfrm>
    </dsp:sp>
    <dsp:sp modelId="{2E521C6B-E502-41D5-ABBA-D835B6417C82}">
      <dsp:nvSpPr>
        <dsp:cNvPr id="0" name=""/>
        <dsp:cNvSpPr/>
      </dsp:nvSpPr>
      <dsp:spPr>
        <a:xfrm>
          <a:off x="6892289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92289" y="380664"/>
        <a:ext cx="152659" cy="153071"/>
      </dsp:txXfrm>
    </dsp:sp>
    <dsp:sp modelId="{A983A410-312F-40CF-9B92-0999AD15E099}">
      <dsp:nvSpPr>
        <dsp:cNvPr id="0" name=""/>
        <dsp:cNvSpPr/>
      </dsp:nvSpPr>
      <dsp:spPr>
        <a:xfrm>
          <a:off x="720089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Stitching</a:t>
          </a:r>
          <a:endParaRPr lang="en-US" sz="1300" kern="1200" dirty="0"/>
        </a:p>
      </dsp:txBody>
      <dsp:txXfrm>
        <a:off x="7218977" y="166667"/>
        <a:ext cx="992543" cy="5810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E849-2E91-42C0-ACBA-997783F94063}">
      <dsp:nvSpPr>
        <dsp:cNvPr id="0" name=""/>
        <dsp:cNvSpPr/>
      </dsp:nvSpPr>
      <dsp:spPr>
        <a:xfrm>
          <a:off x="0" y="34290"/>
          <a:ext cx="1028699" cy="6172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VIDEO</a:t>
          </a:r>
          <a:endParaRPr lang="en-US" sz="1300" kern="1200" dirty="0"/>
        </a:p>
      </dsp:txBody>
      <dsp:txXfrm>
        <a:off x="18078" y="52368"/>
        <a:ext cx="992543" cy="581064"/>
      </dsp:txXfrm>
    </dsp:sp>
    <dsp:sp modelId="{D5F8E8B9-70EB-4E34-98FC-5237808FCB50}">
      <dsp:nvSpPr>
        <dsp:cNvPr id="0" name=""/>
        <dsp:cNvSpPr/>
      </dsp:nvSpPr>
      <dsp:spPr>
        <a:xfrm>
          <a:off x="1131570" y="2153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31570" y="266364"/>
        <a:ext cx="152659" cy="153071"/>
      </dsp:txXfrm>
    </dsp:sp>
    <dsp:sp modelId="{E9A08418-4E7B-4D65-92E7-55AF157409EB}">
      <dsp:nvSpPr>
        <dsp:cNvPr id="0" name=""/>
        <dsp:cNvSpPr/>
      </dsp:nvSpPr>
      <dsp:spPr>
        <a:xfrm>
          <a:off x="1440180" y="34290"/>
          <a:ext cx="1028699" cy="617220"/>
        </a:xfrm>
        <a:prstGeom prst="roundRect">
          <a:avLst>
            <a:gd name="adj" fmla="val 10000"/>
          </a:avLst>
        </a:prstGeom>
        <a:solidFill>
          <a:srgbClr val="3C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selection</a:t>
          </a:r>
          <a:endParaRPr lang="en-US" sz="1300" kern="1200" dirty="0"/>
        </a:p>
      </dsp:txBody>
      <dsp:txXfrm>
        <a:off x="1458258" y="52368"/>
        <a:ext cx="992543" cy="581064"/>
      </dsp:txXfrm>
    </dsp:sp>
    <dsp:sp modelId="{F0E69AAD-8FA5-4BC4-B39F-672CBE439794}">
      <dsp:nvSpPr>
        <dsp:cNvPr id="0" name=""/>
        <dsp:cNvSpPr/>
      </dsp:nvSpPr>
      <dsp:spPr>
        <a:xfrm rot="9090">
          <a:off x="2571749" y="217261"/>
          <a:ext cx="218085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571749" y="268198"/>
        <a:ext cx="152660" cy="153071"/>
      </dsp:txXfrm>
    </dsp:sp>
    <dsp:sp modelId="{F01680D8-C03B-498F-8527-A78EC22DEE1C}">
      <dsp:nvSpPr>
        <dsp:cNvPr id="0" name=""/>
        <dsp:cNvSpPr/>
      </dsp:nvSpPr>
      <dsp:spPr>
        <a:xfrm>
          <a:off x="2880360" y="38098"/>
          <a:ext cx="1028699" cy="617220"/>
        </a:xfrm>
        <a:prstGeom prst="roundRect">
          <a:avLst>
            <a:gd name="adj" fmla="val 10000"/>
          </a:avLst>
        </a:prstGeom>
        <a:solidFill>
          <a:srgbClr val="3C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matching</a:t>
          </a:r>
          <a:endParaRPr lang="en-US" sz="1300" kern="1200" dirty="0"/>
        </a:p>
      </dsp:txBody>
      <dsp:txXfrm>
        <a:off x="2898438" y="56176"/>
        <a:ext cx="992543" cy="581064"/>
      </dsp:txXfrm>
    </dsp:sp>
    <dsp:sp modelId="{F8B1AD6A-9512-46D1-AE8F-2BC84DCC71B9}">
      <dsp:nvSpPr>
        <dsp:cNvPr id="0" name=""/>
        <dsp:cNvSpPr/>
      </dsp:nvSpPr>
      <dsp:spPr>
        <a:xfrm rot="21590910">
          <a:off x="4011929" y="217229"/>
          <a:ext cx="218085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11929" y="268338"/>
        <a:ext cx="152660" cy="153071"/>
      </dsp:txXfrm>
    </dsp:sp>
    <dsp:sp modelId="{FE80AB4C-EAC1-4DE9-B40C-EFEC9DA7E5A4}">
      <dsp:nvSpPr>
        <dsp:cNvPr id="0" name=""/>
        <dsp:cNvSpPr/>
      </dsp:nvSpPr>
      <dsp:spPr>
        <a:xfrm>
          <a:off x="4320540" y="34290"/>
          <a:ext cx="1028699" cy="617220"/>
        </a:xfrm>
        <a:prstGeom prst="roundRect">
          <a:avLst>
            <a:gd name="adj" fmla="val 10000"/>
          </a:avLst>
        </a:prstGeom>
        <a:solidFill>
          <a:srgbClr val="A0BAE1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Track assignment</a:t>
          </a:r>
          <a:endParaRPr lang="en-US" sz="1300" kern="1200" dirty="0"/>
        </a:p>
      </dsp:txBody>
      <dsp:txXfrm>
        <a:off x="4338618" y="52368"/>
        <a:ext cx="992543" cy="581064"/>
      </dsp:txXfrm>
    </dsp:sp>
    <dsp:sp modelId="{03AB9146-A679-4DDF-9903-1D72087AA80E}">
      <dsp:nvSpPr>
        <dsp:cNvPr id="0" name=""/>
        <dsp:cNvSpPr/>
      </dsp:nvSpPr>
      <dsp:spPr>
        <a:xfrm>
          <a:off x="5452110" y="2153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52110" y="266364"/>
        <a:ext cx="152659" cy="153071"/>
      </dsp:txXfrm>
    </dsp:sp>
    <dsp:sp modelId="{499760E6-B3CC-4787-9F4F-DAF53639315A}">
      <dsp:nvSpPr>
        <dsp:cNvPr id="0" name=""/>
        <dsp:cNvSpPr/>
      </dsp:nvSpPr>
      <dsp:spPr>
        <a:xfrm>
          <a:off x="5760719" y="34290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Bundle adjustment</a:t>
          </a:r>
          <a:endParaRPr lang="en-US" sz="1300" kern="1200" dirty="0"/>
        </a:p>
      </dsp:txBody>
      <dsp:txXfrm>
        <a:off x="5778797" y="52368"/>
        <a:ext cx="992543" cy="581064"/>
      </dsp:txXfrm>
    </dsp:sp>
    <dsp:sp modelId="{2E521C6B-E502-41D5-ABBA-D835B6417C82}">
      <dsp:nvSpPr>
        <dsp:cNvPr id="0" name=""/>
        <dsp:cNvSpPr/>
      </dsp:nvSpPr>
      <dsp:spPr>
        <a:xfrm>
          <a:off x="6892289" y="2153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92289" y="266364"/>
        <a:ext cx="152659" cy="153071"/>
      </dsp:txXfrm>
    </dsp:sp>
    <dsp:sp modelId="{A983A410-312F-40CF-9B92-0999AD15E099}">
      <dsp:nvSpPr>
        <dsp:cNvPr id="0" name=""/>
        <dsp:cNvSpPr/>
      </dsp:nvSpPr>
      <dsp:spPr>
        <a:xfrm>
          <a:off x="7200899" y="34290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Stitching</a:t>
          </a:r>
          <a:endParaRPr lang="en-US" sz="1300" kern="1200" dirty="0"/>
        </a:p>
      </dsp:txBody>
      <dsp:txXfrm>
        <a:off x="7218977" y="52368"/>
        <a:ext cx="992543" cy="5810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E849-2E91-42C0-ACBA-997783F94063}">
      <dsp:nvSpPr>
        <dsp:cNvPr id="0" name=""/>
        <dsp:cNvSpPr/>
      </dsp:nvSpPr>
      <dsp:spPr>
        <a:xfrm>
          <a:off x="0" y="148589"/>
          <a:ext cx="1028699" cy="6172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VIDEO</a:t>
          </a:r>
          <a:endParaRPr lang="en-US" sz="1300" kern="1200" dirty="0"/>
        </a:p>
      </dsp:txBody>
      <dsp:txXfrm>
        <a:off x="18078" y="166667"/>
        <a:ext cx="992543" cy="581064"/>
      </dsp:txXfrm>
    </dsp:sp>
    <dsp:sp modelId="{D5F8E8B9-70EB-4E34-98FC-5237808FCB50}">
      <dsp:nvSpPr>
        <dsp:cNvPr id="0" name=""/>
        <dsp:cNvSpPr/>
      </dsp:nvSpPr>
      <dsp:spPr>
        <a:xfrm>
          <a:off x="113157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31570" y="380664"/>
        <a:ext cx="152659" cy="153071"/>
      </dsp:txXfrm>
    </dsp:sp>
    <dsp:sp modelId="{E9A08418-4E7B-4D65-92E7-55AF157409EB}">
      <dsp:nvSpPr>
        <dsp:cNvPr id="0" name=""/>
        <dsp:cNvSpPr/>
      </dsp:nvSpPr>
      <dsp:spPr>
        <a:xfrm>
          <a:off x="1440180" y="148589"/>
          <a:ext cx="1028699" cy="617220"/>
        </a:xfrm>
        <a:prstGeom prst="roundRect">
          <a:avLst>
            <a:gd name="adj" fmla="val 10000"/>
          </a:avLst>
        </a:prstGeom>
        <a:solidFill>
          <a:srgbClr val="3C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selection</a:t>
          </a:r>
          <a:endParaRPr lang="en-US" sz="1300" kern="1200" dirty="0"/>
        </a:p>
      </dsp:txBody>
      <dsp:txXfrm>
        <a:off x="1458258" y="166667"/>
        <a:ext cx="992543" cy="581064"/>
      </dsp:txXfrm>
    </dsp:sp>
    <dsp:sp modelId="{F0E69AAD-8FA5-4BC4-B39F-672CBE439794}">
      <dsp:nvSpPr>
        <dsp:cNvPr id="0" name=""/>
        <dsp:cNvSpPr/>
      </dsp:nvSpPr>
      <dsp:spPr>
        <a:xfrm>
          <a:off x="257175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571750" y="380664"/>
        <a:ext cx="152659" cy="153071"/>
      </dsp:txXfrm>
    </dsp:sp>
    <dsp:sp modelId="{F01680D8-C03B-498F-8527-A78EC22DEE1C}">
      <dsp:nvSpPr>
        <dsp:cNvPr id="0" name=""/>
        <dsp:cNvSpPr/>
      </dsp:nvSpPr>
      <dsp:spPr>
        <a:xfrm>
          <a:off x="2880360" y="148589"/>
          <a:ext cx="1028699" cy="617220"/>
        </a:xfrm>
        <a:prstGeom prst="roundRect">
          <a:avLst>
            <a:gd name="adj" fmla="val 10000"/>
          </a:avLst>
        </a:prstGeom>
        <a:solidFill>
          <a:srgbClr val="3D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matching</a:t>
          </a:r>
          <a:endParaRPr lang="en-US" sz="1300" kern="1200" dirty="0"/>
        </a:p>
      </dsp:txBody>
      <dsp:txXfrm>
        <a:off x="2898438" y="166667"/>
        <a:ext cx="992543" cy="581064"/>
      </dsp:txXfrm>
    </dsp:sp>
    <dsp:sp modelId="{F8B1AD6A-9512-46D1-AE8F-2BC84DCC71B9}">
      <dsp:nvSpPr>
        <dsp:cNvPr id="0" name=""/>
        <dsp:cNvSpPr/>
      </dsp:nvSpPr>
      <dsp:spPr>
        <a:xfrm>
          <a:off x="401193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11930" y="380664"/>
        <a:ext cx="152659" cy="153071"/>
      </dsp:txXfrm>
    </dsp:sp>
    <dsp:sp modelId="{FE80AB4C-EAC1-4DE9-B40C-EFEC9DA7E5A4}">
      <dsp:nvSpPr>
        <dsp:cNvPr id="0" name=""/>
        <dsp:cNvSpPr/>
      </dsp:nvSpPr>
      <dsp:spPr>
        <a:xfrm>
          <a:off x="432054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Track assignment</a:t>
          </a:r>
          <a:endParaRPr lang="en-US" sz="1300" kern="1200" dirty="0"/>
        </a:p>
      </dsp:txBody>
      <dsp:txXfrm>
        <a:off x="4338618" y="166667"/>
        <a:ext cx="992543" cy="581064"/>
      </dsp:txXfrm>
    </dsp:sp>
    <dsp:sp modelId="{03AB9146-A679-4DDF-9903-1D72087AA80E}">
      <dsp:nvSpPr>
        <dsp:cNvPr id="0" name=""/>
        <dsp:cNvSpPr/>
      </dsp:nvSpPr>
      <dsp:spPr>
        <a:xfrm>
          <a:off x="545211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52110" y="380664"/>
        <a:ext cx="152659" cy="153071"/>
      </dsp:txXfrm>
    </dsp:sp>
    <dsp:sp modelId="{499760E6-B3CC-4787-9F4F-DAF53639315A}">
      <dsp:nvSpPr>
        <dsp:cNvPr id="0" name=""/>
        <dsp:cNvSpPr/>
      </dsp:nvSpPr>
      <dsp:spPr>
        <a:xfrm>
          <a:off x="5760719" y="148589"/>
          <a:ext cx="1028699" cy="61722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Bundle adjustment</a:t>
          </a:r>
          <a:endParaRPr lang="en-US" sz="1300" kern="1200" dirty="0"/>
        </a:p>
      </dsp:txBody>
      <dsp:txXfrm>
        <a:off x="5778797" y="166667"/>
        <a:ext cx="992543" cy="581064"/>
      </dsp:txXfrm>
    </dsp:sp>
    <dsp:sp modelId="{2E521C6B-E502-41D5-ABBA-D835B6417C82}">
      <dsp:nvSpPr>
        <dsp:cNvPr id="0" name=""/>
        <dsp:cNvSpPr/>
      </dsp:nvSpPr>
      <dsp:spPr>
        <a:xfrm>
          <a:off x="6892289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92289" y="380664"/>
        <a:ext cx="152659" cy="153071"/>
      </dsp:txXfrm>
    </dsp:sp>
    <dsp:sp modelId="{A983A410-312F-40CF-9B92-0999AD15E099}">
      <dsp:nvSpPr>
        <dsp:cNvPr id="0" name=""/>
        <dsp:cNvSpPr/>
      </dsp:nvSpPr>
      <dsp:spPr>
        <a:xfrm>
          <a:off x="720089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Stitching</a:t>
          </a:r>
          <a:endParaRPr lang="en-US" sz="1300" kern="1200" dirty="0"/>
        </a:p>
      </dsp:txBody>
      <dsp:txXfrm>
        <a:off x="7218977" y="166667"/>
        <a:ext cx="992543" cy="5810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E849-2E91-42C0-ACBA-997783F94063}">
      <dsp:nvSpPr>
        <dsp:cNvPr id="0" name=""/>
        <dsp:cNvSpPr/>
      </dsp:nvSpPr>
      <dsp:spPr>
        <a:xfrm>
          <a:off x="0" y="148589"/>
          <a:ext cx="1028699" cy="6172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VIDEO</a:t>
          </a:r>
          <a:endParaRPr lang="en-US" sz="1300" kern="1200" dirty="0"/>
        </a:p>
      </dsp:txBody>
      <dsp:txXfrm>
        <a:off x="18078" y="166667"/>
        <a:ext cx="992543" cy="581064"/>
      </dsp:txXfrm>
    </dsp:sp>
    <dsp:sp modelId="{D5F8E8B9-70EB-4E34-98FC-5237808FCB50}">
      <dsp:nvSpPr>
        <dsp:cNvPr id="0" name=""/>
        <dsp:cNvSpPr/>
      </dsp:nvSpPr>
      <dsp:spPr>
        <a:xfrm>
          <a:off x="113157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31570" y="380664"/>
        <a:ext cx="152659" cy="153071"/>
      </dsp:txXfrm>
    </dsp:sp>
    <dsp:sp modelId="{E9A08418-4E7B-4D65-92E7-55AF157409EB}">
      <dsp:nvSpPr>
        <dsp:cNvPr id="0" name=""/>
        <dsp:cNvSpPr/>
      </dsp:nvSpPr>
      <dsp:spPr>
        <a:xfrm>
          <a:off x="1440180" y="148589"/>
          <a:ext cx="1028699" cy="617220"/>
        </a:xfrm>
        <a:prstGeom prst="roundRect">
          <a:avLst>
            <a:gd name="adj" fmla="val 10000"/>
          </a:avLst>
        </a:prstGeom>
        <a:solidFill>
          <a:srgbClr val="3C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selection</a:t>
          </a:r>
          <a:endParaRPr lang="en-US" sz="1300" kern="1200" dirty="0"/>
        </a:p>
      </dsp:txBody>
      <dsp:txXfrm>
        <a:off x="1458258" y="166667"/>
        <a:ext cx="992543" cy="581064"/>
      </dsp:txXfrm>
    </dsp:sp>
    <dsp:sp modelId="{F0E69AAD-8FA5-4BC4-B39F-672CBE439794}">
      <dsp:nvSpPr>
        <dsp:cNvPr id="0" name=""/>
        <dsp:cNvSpPr/>
      </dsp:nvSpPr>
      <dsp:spPr>
        <a:xfrm>
          <a:off x="257175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571750" y="380664"/>
        <a:ext cx="152659" cy="153071"/>
      </dsp:txXfrm>
    </dsp:sp>
    <dsp:sp modelId="{F01680D8-C03B-498F-8527-A78EC22DEE1C}">
      <dsp:nvSpPr>
        <dsp:cNvPr id="0" name=""/>
        <dsp:cNvSpPr/>
      </dsp:nvSpPr>
      <dsp:spPr>
        <a:xfrm>
          <a:off x="2880360" y="148589"/>
          <a:ext cx="1028699" cy="617220"/>
        </a:xfrm>
        <a:prstGeom prst="roundRect">
          <a:avLst>
            <a:gd name="adj" fmla="val 10000"/>
          </a:avLst>
        </a:prstGeom>
        <a:solidFill>
          <a:srgbClr val="3D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matching</a:t>
          </a:r>
          <a:endParaRPr lang="en-US" sz="1300" kern="1200" dirty="0"/>
        </a:p>
      </dsp:txBody>
      <dsp:txXfrm>
        <a:off x="2898438" y="166667"/>
        <a:ext cx="992543" cy="581064"/>
      </dsp:txXfrm>
    </dsp:sp>
    <dsp:sp modelId="{F8B1AD6A-9512-46D1-AE8F-2BC84DCC71B9}">
      <dsp:nvSpPr>
        <dsp:cNvPr id="0" name=""/>
        <dsp:cNvSpPr/>
      </dsp:nvSpPr>
      <dsp:spPr>
        <a:xfrm>
          <a:off x="401193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11930" y="380664"/>
        <a:ext cx="152659" cy="153071"/>
      </dsp:txXfrm>
    </dsp:sp>
    <dsp:sp modelId="{FE80AB4C-EAC1-4DE9-B40C-EFEC9DA7E5A4}">
      <dsp:nvSpPr>
        <dsp:cNvPr id="0" name=""/>
        <dsp:cNvSpPr/>
      </dsp:nvSpPr>
      <dsp:spPr>
        <a:xfrm>
          <a:off x="432054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Track assignment</a:t>
          </a:r>
          <a:endParaRPr lang="en-US" sz="1300" kern="1200" dirty="0"/>
        </a:p>
      </dsp:txBody>
      <dsp:txXfrm>
        <a:off x="4338618" y="166667"/>
        <a:ext cx="992543" cy="581064"/>
      </dsp:txXfrm>
    </dsp:sp>
    <dsp:sp modelId="{03AB9146-A679-4DDF-9903-1D72087AA80E}">
      <dsp:nvSpPr>
        <dsp:cNvPr id="0" name=""/>
        <dsp:cNvSpPr/>
      </dsp:nvSpPr>
      <dsp:spPr>
        <a:xfrm>
          <a:off x="545211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52110" y="380664"/>
        <a:ext cx="152659" cy="153071"/>
      </dsp:txXfrm>
    </dsp:sp>
    <dsp:sp modelId="{499760E6-B3CC-4787-9F4F-DAF53639315A}">
      <dsp:nvSpPr>
        <dsp:cNvPr id="0" name=""/>
        <dsp:cNvSpPr/>
      </dsp:nvSpPr>
      <dsp:spPr>
        <a:xfrm>
          <a:off x="5760719" y="148589"/>
          <a:ext cx="1028699" cy="61722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Bundle adjustment</a:t>
          </a:r>
          <a:endParaRPr lang="en-US" sz="1300" kern="1200" dirty="0"/>
        </a:p>
      </dsp:txBody>
      <dsp:txXfrm>
        <a:off x="5778797" y="166667"/>
        <a:ext cx="992543" cy="581064"/>
      </dsp:txXfrm>
    </dsp:sp>
    <dsp:sp modelId="{2E521C6B-E502-41D5-ABBA-D835B6417C82}">
      <dsp:nvSpPr>
        <dsp:cNvPr id="0" name=""/>
        <dsp:cNvSpPr/>
      </dsp:nvSpPr>
      <dsp:spPr>
        <a:xfrm>
          <a:off x="6892289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92289" y="380664"/>
        <a:ext cx="152659" cy="153071"/>
      </dsp:txXfrm>
    </dsp:sp>
    <dsp:sp modelId="{A983A410-312F-40CF-9B92-0999AD15E099}">
      <dsp:nvSpPr>
        <dsp:cNvPr id="0" name=""/>
        <dsp:cNvSpPr/>
      </dsp:nvSpPr>
      <dsp:spPr>
        <a:xfrm>
          <a:off x="720089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Stitching</a:t>
          </a:r>
          <a:endParaRPr lang="en-US" sz="1300" kern="1200" dirty="0"/>
        </a:p>
      </dsp:txBody>
      <dsp:txXfrm>
        <a:off x="7218977" y="166667"/>
        <a:ext cx="992543" cy="5810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E849-2E91-42C0-ACBA-997783F94063}">
      <dsp:nvSpPr>
        <dsp:cNvPr id="0" name=""/>
        <dsp:cNvSpPr/>
      </dsp:nvSpPr>
      <dsp:spPr>
        <a:xfrm>
          <a:off x="0" y="148589"/>
          <a:ext cx="1028699" cy="6172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VIDEO</a:t>
          </a:r>
          <a:endParaRPr lang="en-US" sz="1300" kern="1200" dirty="0"/>
        </a:p>
      </dsp:txBody>
      <dsp:txXfrm>
        <a:off x="18078" y="166667"/>
        <a:ext cx="992543" cy="581064"/>
      </dsp:txXfrm>
    </dsp:sp>
    <dsp:sp modelId="{D5F8E8B9-70EB-4E34-98FC-5237808FCB50}">
      <dsp:nvSpPr>
        <dsp:cNvPr id="0" name=""/>
        <dsp:cNvSpPr/>
      </dsp:nvSpPr>
      <dsp:spPr>
        <a:xfrm>
          <a:off x="113157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31570" y="380664"/>
        <a:ext cx="152659" cy="153071"/>
      </dsp:txXfrm>
    </dsp:sp>
    <dsp:sp modelId="{E9A08418-4E7B-4D65-92E7-55AF157409EB}">
      <dsp:nvSpPr>
        <dsp:cNvPr id="0" name=""/>
        <dsp:cNvSpPr/>
      </dsp:nvSpPr>
      <dsp:spPr>
        <a:xfrm>
          <a:off x="1440180" y="148589"/>
          <a:ext cx="1028699" cy="617220"/>
        </a:xfrm>
        <a:prstGeom prst="roundRect">
          <a:avLst>
            <a:gd name="adj" fmla="val 10000"/>
          </a:avLst>
        </a:prstGeom>
        <a:solidFill>
          <a:srgbClr val="3C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Feature detection</a:t>
          </a:r>
          <a:endParaRPr lang="en-US" sz="1300" kern="1200" dirty="0"/>
        </a:p>
      </dsp:txBody>
      <dsp:txXfrm>
        <a:off x="1458258" y="166667"/>
        <a:ext cx="992543" cy="581064"/>
      </dsp:txXfrm>
    </dsp:sp>
    <dsp:sp modelId="{F0E69AAD-8FA5-4BC4-B39F-672CBE439794}">
      <dsp:nvSpPr>
        <dsp:cNvPr id="0" name=""/>
        <dsp:cNvSpPr/>
      </dsp:nvSpPr>
      <dsp:spPr>
        <a:xfrm>
          <a:off x="257175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571750" y="380664"/>
        <a:ext cx="152659" cy="153071"/>
      </dsp:txXfrm>
    </dsp:sp>
    <dsp:sp modelId="{F01680D8-C03B-498F-8527-A78EC22DEE1C}">
      <dsp:nvSpPr>
        <dsp:cNvPr id="0" name=""/>
        <dsp:cNvSpPr/>
      </dsp:nvSpPr>
      <dsp:spPr>
        <a:xfrm>
          <a:off x="2880360" y="148589"/>
          <a:ext cx="1028699" cy="617220"/>
        </a:xfrm>
        <a:prstGeom prst="roundRect">
          <a:avLst>
            <a:gd name="adj" fmla="val 10000"/>
          </a:avLst>
        </a:prstGeom>
        <a:solidFill>
          <a:srgbClr val="3D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matching</a:t>
          </a:r>
          <a:endParaRPr lang="en-US" sz="1300" kern="1200" dirty="0"/>
        </a:p>
      </dsp:txBody>
      <dsp:txXfrm>
        <a:off x="2898438" y="166667"/>
        <a:ext cx="992543" cy="581064"/>
      </dsp:txXfrm>
    </dsp:sp>
    <dsp:sp modelId="{F8B1AD6A-9512-46D1-AE8F-2BC84DCC71B9}">
      <dsp:nvSpPr>
        <dsp:cNvPr id="0" name=""/>
        <dsp:cNvSpPr/>
      </dsp:nvSpPr>
      <dsp:spPr>
        <a:xfrm>
          <a:off x="401193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11930" y="380664"/>
        <a:ext cx="152659" cy="153071"/>
      </dsp:txXfrm>
    </dsp:sp>
    <dsp:sp modelId="{FE80AB4C-EAC1-4DE9-B40C-EFEC9DA7E5A4}">
      <dsp:nvSpPr>
        <dsp:cNvPr id="0" name=""/>
        <dsp:cNvSpPr/>
      </dsp:nvSpPr>
      <dsp:spPr>
        <a:xfrm>
          <a:off x="432054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Track assignment</a:t>
          </a:r>
          <a:endParaRPr lang="en-US" sz="1300" kern="1200" dirty="0"/>
        </a:p>
      </dsp:txBody>
      <dsp:txXfrm>
        <a:off x="4338618" y="166667"/>
        <a:ext cx="992543" cy="581064"/>
      </dsp:txXfrm>
    </dsp:sp>
    <dsp:sp modelId="{03AB9146-A679-4DDF-9903-1D72087AA80E}">
      <dsp:nvSpPr>
        <dsp:cNvPr id="0" name=""/>
        <dsp:cNvSpPr/>
      </dsp:nvSpPr>
      <dsp:spPr>
        <a:xfrm>
          <a:off x="545211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52110" y="380664"/>
        <a:ext cx="152659" cy="153071"/>
      </dsp:txXfrm>
    </dsp:sp>
    <dsp:sp modelId="{499760E6-B3CC-4787-9F4F-DAF53639315A}">
      <dsp:nvSpPr>
        <dsp:cNvPr id="0" name=""/>
        <dsp:cNvSpPr/>
      </dsp:nvSpPr>
      <dsp:spPr>
        <a:xfrm>
          <a:off x="5760719" y="148589"/>
          <a:ext cx="1028699" cy="61722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Bundle adjustment</a:t>
          </a:r>
          <a:endParaRPr lang="en-US" sz="1300" kern="1200" dirty="0"/>
        </a:p>
      </dsp:txBody>
      <dsp:txXfrm>
        <a:off x="5778797" y="166667"/>
        <a:ext cx="992543" cy="581064"/>
      </dsp:txXfrm>
    </dsp:sp>
    <dsp:sp modelId="{2E521C6B-E502-41D5-ABBA-D835B6417C82}">
      <dsp:nvSpPr>
        <dsp:cNvPr id="0" name=""/>
        <dsp:cNvSpPr/>
      </dsp:nvSpPr>
      <dsp:spPr>
        <a:xfrm>
          <a:off x="6892289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92289" y="380664"/>
        <a:ext cx="152659" cy="153071"/>
      </dsp:txXfrm>
    </dsp:sp>
    <dsp:sp modelId="{A983A410-312F-40CF-9B92-0999AD15E099}">
      <dsp:nvSpPr>
        <dsp:cNvPr id="0" name=""/>
        <dsp:cNvSpPr/>
      </dsp:nvSpPr>
      <dsp:spPr>
        <a:xfrm>
          <a:off x="720089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Stitching</a:t>
          </a:r>
          <a:endParaRPr lang="en-US" sz="1300" kern="1200" dirty="0"/>
        </a:p>
      </dsp:txBody>
      <dsp:txXfrm>
        <a:off x="7218977" y="166667"/>
        <a:ext cx="992543" cy="5810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E849-2E91-42C0-ACBA-997783F94063}">
      <dsp:nvSpPr>
        <dsp:cNvPr id="0" name=""/>
        <dsp:cNvSpPr/>
      </dsp:nvSpPr>
      <dsp:spPr>
        <a:xfrm>
          <a:off x="0" y="148589"/>
          <a:ext cx="1028699" cy="6172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VIDEO</a:t>
          </a:r>
          <a:endParaRPr lang="en-US" sz="1300" kern="1200" dirty="0"/>
        </a:p>
      </dsp:txBody>
      <dsp:txXfrm>
        <a:off x="18078" y="166667"/>
        <a:ext cx="992543" cy="581064"/>
      </dsp:txXfrm>
    </dsp:sp>
    <dsp:sp modelId="{D5F8E8B9-70EB-4E34-98FC-5237808FCB50}">
      <dsp:nvSpPr>
        <dsp:cNvPr id="0" name=""/>
        <dsp:cNvSpPr/>
      </dsp:nvSpPr>
      <dsp:spPr>
        <a:xfrm>
          <a:off x="113157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31570" y="380664"/>
        <a:ext cx="152659" cy="153071"/>
      </dsp:txXfrm>
    </dsp:sp>
    <dsp:sp modelId="{E9A08418-4E7B-4D65-92E7-55AF157409EB}">
      <dsp:nvSpPr>
        <dsp:cNvPr id="0" name=""/>
        <dsp:cNvSpPr/>
      </dsp:nvSpPr>
      <dsp:spPr>
        <a:xfrm>
          <a:off x="1440180" y="148589"/>
          <a:ext cx="1028699" cy="617220"/>
        </a:xfrm>
        <a:prstGeom prst="roundRect">
          <a:avLst>
            <a:gd name="adj" fmla="val 10000"/>
          </a:avLst>
        </a:prstGeom>
        <a:solidFill>
          <a:srgbClr val="3C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Feature detection</a:t>
          </a:r>
          <a:endParaRPr lang="en-US" sz="1300" kern="1200" dirty="0"/>
        </a:p>
      </dsp:txBody>
      <dsp:txXfrm>
        <a:off x="1458258" y="166667"/>
        <a:ext cx="992543" cy="581064"/>
      </dsp:txXfrm>
    </dsp:sp>
    <dsp:sp modelId="{F0E69AAD-8FA5-4BC4-B39F-672CBE439794}">
      <dsp:nvSpPr>
        <dsp:cNvPr id="0" name=""/>
        <dsp:cNvSpPr/>
      </dsp:nvSpPr>
      <dsp:spPr>
        <a:xfrm>
          <a:off x="257175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571750" y="380664"/>
        <a:ext cx="152659" cy="153071"/>
      </dsp:txXfrm>
    </dsp:sp>
    <dsp:sp modelId="{F01680D8-C03B-498F-8527-A78EC22DEE1C}">
      <dsp:nvSpPr>
        <dsp:cNvPr id="0" name=""/>
        <dsp:cNvSpPr/>
      </dsp:nvSpPr>
      <dsp:spPr>
        <a:xfrm>
          <a:off x="2880360" y="148589"/>
          <a:ext cx="1028699" cy="61722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matching</a:t>
          </a:r>
          <a:endParaRPr lang="en-US" sz="1300" kern="1200" dirty="0"/>
        </a:p>
      </dsp:txBody>
      <dsp:txXfrm>
        <a:off x="2898438" y="166667"/>
        <a:ext cx="992543" cy="581064"/>
      </dsp:txXfrm>
    </dsp:sp>
    <dsp:sp modelId="{F8B1AD6A-9512-46D1-AE8F-2BC84DCC71B9}">
      <dsp:nvSpPr>
        <dsp:cNvPr id="0" name=""/>
        <dsp:cNvSpPr/>
      </dsp:nvSpPr>
      <dsp:spPr>
        <a:xfrm>
          <a:off x="401193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11930" y="380664"/>
        <a:ext cx="152659" cy="153071"/>
      </dsp:txXfrm>
    </dsp:sp>
    <dsp:sp modelId="{FE80AB4C-EAC1-4DE9-B40C-EFEC9DA7E5A4}">
      <dsp:nvSpPr>
        <dsp:cNvPr id="0" name=""/>
        <dsp:cNvSpPr/>
      </dsp:nvSpPr>
      <dsp:spPr>
        <a:xfrm>
          <a:off x="432054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Track assignment</a:t>
          </a:r>
          <a:endParaRPr lang="en-US" sz="1300" kern="1200" dirty="0"/>
        </a:p>
      </dsp:txBody>
      <dsp:txXfrm>
        <a:off x="4338618" y="166667"/>
        <a:ext cx="992543" cy="581064"/>
      </dsp:txXfrm>
    </dsp:sp>
    <dsp:sp modelId="{03AB9146-A679-4DDF-9903-1D72087AA80E}">
      <dsp:nvSpPr>
        <dsp:cNvPr id="0" name=""/>
        <dsp:cNvSpPr/>
      </dsp:nvSpPr>
      <dsp:spPr>
        <a:xfrm>
          <a:off x="545211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52110" y="380664"/>
        <a:ext cx="152659" cy="153071"/>
      </dsp:txXfrm>
    </dsp:sp>
    <dsp:sp modelId="{499760E6-B3CC-4787-9F4F-DAF53639315A}">
      <dsp:nvSpPr>
        <dsp:cNvPr id="0" name=""/>
        <dsp:cNvSpPr/>
      </dsp:nvSpPr>
      <dsp:spPr>
        <a:xfrm>
          <a:off x="576071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Bundle adjustment</a:t>
          </a:r>
          <a:endParaRPr lang="en-US" sz="1300" kern="1200" dirty="0"/>
        </a:p>
      </dsp:txBody>
      <dsp:txXfrm>
        <a:off x="5778797" y="166667"/>
        <a:ext cx="992543" cy="581064"/>
      </dsp:txXfrm>
    </dsp:sp>
    <dsp:sp modelId="{2E521C6B-E502-41D5-ABBA-D835B6417C82}">
      <dsp:nvSpPr>
        <dsp:cNvPr id="0" name=""/>
        <dsp:cNvSpPr/>
      </dsp:nvSpPr>
      <dsp:spPr>
        <a:xfrm>
          <a:off x="6892289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92289" y="380664"/>
        <a:ext cx="152659" cy="153071"/>
      </dsp:txXfrm>
    </dsp:sp>
    <dsp:sp modelId="{A983A410-312F-40CF-9B92-0999AD15E099}">
      <dsp:nvSpPr>
        <dsp:cNvPr id="0" name=""/>
        <dsp:cNvSpPr/>
      </dsp:nvSpPr>
      <dsp:spPr>
        <a:xfrm>
          <a:off x="720089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Stitching</a:t>
          </a:r>
          <a:endParaRPr lang="en-US" sz="1300" kern="1200" dirty="0"/>
        </a:p>
      </dsp:txBody>
      <dsp:txXfrm>
        <a:off x="7218977" y="166667"/>
        <a:ext cx="992543" cy="5810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E849-2E91-42C0-ACBA-997783F94063}">
      <dsp:nvSpPr>
        <dsp:cNvPr id="0" name=""/>
        <dsp:cNvSpPr/>
      </dsp:nvSpPr>
      <dsp:spPr>
        <a:xfrm>
          <a:off x="0" y="148589"/>
          <a:ext cx="1028699" cy="61722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VIDEO</a:t>
          </a:r>
          <a:endParaRPr lang="en-US" sz="1300" kern="1200" dirty="0"/>
        </a:p>
      </dsp:txBody>
      <dsp:txXfrm>
        <a:off x="18078" y="166667"/>
        <a:ext cx="992543" cy="581064"/>
      </dsp:txXfrm>
    </dsp:sp>
    <dsp:sp modelId="{D5F8E8B9-70EB-4E34-98FC-5237808FCB50}">
      <dsp:nvSpPr>
        <dsp:cNvPr id="0" name=""/>
        <dsp:cNvSpPr/>
      </dsp:nvSpPr>
      <dsp:spPr>
        <a:xfrm>
          <a:off x="113157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31570" y="380664"/>
        <a:ext cx="152659" cy="153071"/>
      </dsp:txXfrm>
    </dsp:sp>
    <dsp:sp modelId="{E9A08418-4E7B-4D65-92E7-55AF157409EB}">
      <dsp:nvSpPr>
        <dsp:cNvPr id="0" name=""/>
        <dsp:cNvSpPr/>
      </dsp:nvSpPr>
      <dsp:spPr>
        <a:xfrm>
          <a:off x="1440180" y="148589"/>
          <a:ext cx="1028699" cy="617220"/>
        </a:xfrm>
        <a:prstGeom prst="roundRect">
          <a:avLst>
            <a:gd name="adj" fmla="val 10000"/>
          </a:avLst>
        </a:prstGeom>
        <a:solidFill>
          <a:srgbClr val="3C518E"/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Feature detection</a:t>
          </a:r>
          <a:endParaRPr lang="en-US" sz="1300" kern="1200" dirty="0"/>
        </a:p>
      </dsp:txBody>
      <dsp:txXfrm>
        <a:off x="1458258" y="166667"/>
        <a:ext cx="992543" cy="581064"/>
      </dsp:txXfrm>
    </dsp:sp>
    <dsp:sp modelId="{F0E69AAD-8FA5-4BC4-B39F-672CBE439794}">
      <dsp:nvSpPr>
        <dsp:cNvPr id="0" name=""/>
        <dsp:cNvSpPr/>
      </dsp:nvSpPr>
      <dsp:spPr>
        <a:xfrm>
          <a:off x="257175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571750" y="380664"/>
        <a:ext cx="152659" cy="153071"/>
      </dsp:txXfrm>
    </dsp:sp>
    <dsp:sp modelId="{F01680D8-C03B-498F-8527-A78EC22DEE1C}">
      <dsp:nvSpPr>
        <dsp:cNvPr id="0" name=""/>
        <dsp:cNvSpPr/>
      </dsp:nvSpPr>
      <dsp:spPr>
        <a:xfrm>
          <a:off x="2880360" y="148589"/>
          <a:ext cx="1028699" cy="617220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Frame matching</a:t>
          </a:r>
          <a:endParaRPr lang="en-US" sz="1300" kern="1200" dirty="0"/>
        </a:p>
      </dsp:txBody>
      <dsp:txXfrm>
        <a:off x="2898438" y="166667"/>
        <a:ext cx="992543" cy="581064"/>
      </dsp:txXfrm>
    </dsp:sp>
    <dsp:sp modelId="{F8B1AD6A-9512-46D1-AE8F-2BC84DCC71B9}">
      <dsp:nvSpPr>
        <dsp:cNvPr id="0" name=""/>
        <dsp:cNvSpPr/>
      </dsp:nvSpPr>
      <dsp:spPr>
        <a:xfrm>
          <a:off x="401193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11930" y="380664"/>
        <a:ext cx="152659" cy="153071"/>
      </dsp:txXfrm>
    </dsp:sp>
    <dsp:sp modelId="{FE80AB4C-EAC1-4DE9-B40C-EFEC9DA7E5A4}">
      <dsp:nvSpPr>
        <dsp:cNvPr id="0" name=""/>
        <dsp:cNvSpPr/>
      </dsp:nvSpPr>
      <dsp:spPr>
        <a:xfrm>
          <a:off x="4320540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Track assignment</a:t>
          </a:r>
          <a:endParaRPr lang="en-US" sz="1300" kern="1200" dirty="0"/>
        </a:p>
      </dsp:txBody>
      <dsp:txXfrm>
        <a:off x="4338618" y="166667"/>
        <a:ext cx="992543" cy="581064"/>
      </dsp:txXfrm>
    </dsp:sp>
    <dsp:sp modelId="{03AB9146-A679-4DDF-9903-1D72087AA80E}">
      <dsp:nvSpPr>
        <dsp:cNvPr id="0" name=""/>
        <dsp:cNvSpPr/>
      </dsp:nvSpPr>
      <dsp:spPr>
        <a:xfrm>
          <a:off x="5452110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52110" y="380664"/>
        <a:ext cx="152659" cy="153071"/>
      </dsp:txXfrm>
    </dsp:sp>
    <dsp:sp modelId="{499760E6-B3CC-4787-9F4F-DAF53639315A}">
      <dsp:nvSpPr>
        <dsp:cNvPr id="0" name=""/>
        <dsp:cNvSpPr/>
      </dsp:nvSpPr>
      <dsp:spPr>
        <a:xfrm>
          <a:off x="576071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Bundle adjustment</a:t>
          </a:r>
          <a:endParaRPr lang="en-US" sz="1300" kern="1200" dirty="0"/>
        </a:p>
      </dsp:txBody>
      <dsp:txXfrm>
        <a:off x="5778797" y="166667"/>
        <a:ext cx="992543" cy="581064"/>
      </dsp:txXfrm>
    </dsp:sp>
    <dsp:sp modelId="{2E521C6B-E502-41D5-ABBA-D835B6417C82}">
      <dsp:nvSpPr>
        <dsp:cNvPr id="0" name=""/>
        <dsp:cNvSpPr/>
      </dsp:nvSpPr>
      <dsp:spPr>
        <a:xfrm>
          <a:off x="6892289" y="329641"/>
          <a:ext cx="218084" cy="2551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92289" y="380664"/>
        <a:ext cx="152659" cy="153071"/>
      </dsp:txXfrm>
    </dsp:sp>
    <dsp:sp modelId="{A983A410-312F-40CF-9B92-0999AD15E099}">
      <dsp:nvSpPr>
        <dsp:cNvPr id="0" name=""/>
        <dsp:cNvSpPr/>
      </dsp:nvSpPr>
      <dsp:spPr>
        <a:xfrm>
          <a:off x="7200899" y="148589"/>
          <a:ext cx="1028699" cy="61722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C518E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Stitching</a:t>
          </a:r>
          <a:endParaRPr lang="en-US" sz="1300" kern="1200" dirty="0"/>
        </a:p>
      </dsp:txBody>
      <dsp:txXfrm>
        <a:off x="7218977" y="166667"/>
        <a:ext cx="992543" cy="581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59045-BBA0-4610-9249-1E35EA7DC0AA}" type="datetimeFigureOut">
              <a:rPr lang="en-US" smtClean="0"/>
              <a:t>2/24/2011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8357B-8D7B-4D0E-A677-9AB537E63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7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357B-8D7B-4D0E-A677-9AB537E634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1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C7D4EA6-0308-437F-B492-E2F01FE05419}" type="datetimeFigureOut">
              <a:rPr lang="en-US" smtClean="0"/>
              <a:pPr/>
              <a:t>2/24/2011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AAED4B4-BE26-49D3-A54E-1A9CD82A04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41.png"/><Relationship Id="rId3" Type="http://schemas.openxmlformats.org/officeDocument/2006/relationships/diagramLayout" Target="../diagrams/layout5.xml"/><Relationship Id="rId21" Type="http://schemas.openxmlformats.org/officeDocument/2006/relationships/image" Target="../media/image44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62.png"/><Relationship Id="rId2" Type="http://schemas.openxmlformats.org/officeDocument/2006/relationships/diagramData" Target="../diagrams/data5.xml"/><Relationship Id="rId16" Type="http://schemas.openxmlformats.org/officeDocument/2006/relationships/image" Target="../media/image6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39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60.png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7.png"/><Relationship Id="rId14" Type="http://schemas.openxmlformats.org/officeDocument/2006/relationships/image" Target="../media/image59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6.wmf"/><Relationship Id="rId18" Type="http://schemas.openxmlformats.org/officeDocument/2006/relationships/image" Target="../media/image41.wmf"/><Relationship Id="rId3" Type="http://schemas.openxmlformats.org/officeDocument/2006/relationships/diagramLayout" Target="../diagrams/layout6.xml"/><Relationship Id="rId7" Type="http://schemas.openxmlformats.org/officeDocument/2006/relationships/image" Target="../media/image430.png"/><Relationship Id="rId12" Type="http://schemas.openxmlformats.org/officeDocument/2006/relationships/image" Target="../media/image35.wmf"/><Relationship Id="rId17" Type="http://schemas.openxmlformats.org/officeDocument/2006/relationships/image" Target="../media/image40.wmf"/><Relationship Id="rId2" Type="http://schemas.openxmlformats.org/officeDocument/2006/relationships/diagramData" Target="../diagrams/data6.xml"/><Relationship Id="rId16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34.wmf"/><Relationship Id="rId5" Type="http://schemas.openxmlformats.org/officeDocument/2006/relationships/diagramColors" Target="../diagrams/colors6.xml"/><Relationship Id="rId15" Type="http://schemas.openxmlformats.org/officeDocument/2006/relationships/image" Target="../media/image38.wmf"/><Relationship Id="rId10" Type="http://schemas.openxmlformats.org/officeDocument/2006/relationships/image" Target="../media/image33.wmf"/><Relationship Id="rId19" Type="http://schemas.openxmlformats.org/officeDocument/2006/relationships/image" Target="../media/image42.wmf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2.wmf"/><Relationship Id="rId1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3.wmv"/><Relationship Id="rId7" Type="http://schemas.openxmlformats.org/officeDocument/2006/relationships/image" Target="../media/image4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5.wmv"/><Relationship Id="rId7" Type="http://schemas.openxmlformats.org/officeDocument/2006/relationships/image" Target="../media/image51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wm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IM\Desktop\SPIE%202011%20Presentation\SFE_Animated_Movie.wm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520.png"/><Relationship Id="rId12" Type="http://schemas.openxmlformats.org/officeDocument/2006/relationships/image" Target="../media/image570.png"/><Relationship Id="rId17" Type="http://schemas.openxmlformats.org/officeDocument/2006/relationships/image" Target="../media/image62.png"/><Relationship Id="rId2" Type="http://schemas.openxmlformats.org/officeDocument/2006/relationships/diagramData" Target="../diagrams/data7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560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60.png"/><Relationship Id="rId10" Type="http://schemas.openxmlformats.org/officeDocument/2006/relationships/image" Target="../media/image550.png"/><Relationship Id="rId19" Type="http://schemas.openxmlformats.org/officeDocument/2006/relationships/image" Target="../media/image640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540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diagramLayout" Target="../diagrams/layout8.xml"/><Relationship Id="rId18" Type="http://schemas.openxmlformats.org/officeDocument/2006/relationships/image" Target="../media/image29.png"/><Relationship Id="rId3" Type="http://schemas.openxmlformats.org/officeDocument/2006/relationships/image" Target="../media/image19.png"/><Relationship Id="rId21" Type="http://schemas.openxmlformats.org/officeDocument/2006/relationships/image" Target="../media/image320.png"/><Relationship Id="rId7" Type="http://schemas.openxmlformats.org/officeDocument/2006/relationships/image" Target="../media/image23.png"/><Relationship Id="rId12" Type="http://schemas.openxmlformats.org/officeDocument/2006/relationships/diagramData" Target="../diagrams/data8.xml"/><Relationship Id="rId17" Type="http://schemas.openxmlformats.org/officeDocument/2006/relationships/image" Target="../media/image73.png"/><Relationship Id="rId2" Type="http://schemas.openxmlformats.org/officeDocument/2006/relationships/image" Target="../media/image68.png"/><Relationship Id="rId16" Type="http://schemas.microsoft.com/office/2007/relationships/diagramDrawing" Target="../diagrams/drawing8.xml"/><Relationship Id="rId20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diagramColors" Target="../diagrams/colors8.xml"/><Relationship Id="rId10" Type="http://schemas.openxmlformats.org/officeDocument/2006/relationships/image" Target="../media/image72.png"/><Relationship Id="rId19" Type="http://schemas.openxmlformats.org/officeDocument/2006/relationships/image" Target="../media/image30.png"/><Relationship Id="rId4" Type="http://schemas.openxmlformats.org/officeDocument/2006/relationships/image" Target="../media/image69.png"/><Relationship Id="rId9" Type="http://schemas.openxmlformats.org/officeDocument/2006/relationships/image" Target="../media/image25.png"/><Relationship Id="rId1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diagramLayout" Target="../diagrams/layout9.xml"/><Relationship Id="rId18" Type="http://schemas.openxmlformats.org/officeDocument/2006/relationships/image" Target="../media/image29.png"/><Relationship Id="rId26" Type="http://schemas.openxmlformats.org/officeDocument/2006/relationships/image" Target="../media/image76.png"/><Relationship Id="rId3" Type="http://schemas.openxmlformats.org/officeDocument/2006/relationships/image" Target="../media/image19.png"/><Relationship Id="rId21" Type="http://schemas.openxmlformats.org/officeDocument/2006/relationships/image" Target="../media/image320.png"/><Relationship Id="rId34" Type="http://schemas.openxmlformats.org/officeDocument/2006/relationships/image" Target="../media/image450.png"/><Relationship Id="rId7" Type="http://schemas.openxmlformats.org/officeDocument/2006/relationships/image" Target="../media/image23.png"/><Relationship Id="rId12" Type="http://schemas.openxmlformats.org/officeDocument/2006/relationships/diagramData" Target="../diagrams/data9.xml"/><Relationship Id="rId17" Type="http://schemas.openxmlformats.org/officeDocument/2006/relationships/image" Target="../media/image73.png"/><Relationship Id="rId25" Type="http://schemas.openxmlformats.org/officeDocument/2006/relationships/image" Target="../media/image360.png"/><Relationship Id="rId33" Type="http://schemas.openxmlformats.org/officeDocument/2006/relationships/image" Target="../media/image440.png"/><Relationship Id="rId2" Type="http://schemas.openxmlformats.org/officeDocument/2006/relationships/image" Target="../media/image68.png"/><Relationship Id="rId16" Type="http://schemas.microsoft.com/office/2007/relationships/diagramDrawing" Target="../diagrams/drawing9.xml"/><Relationship Id="rId20" Type="http://schemas.openxmlformats.org/officeDocument/2006/relationships/image" Target="../media/image310.png"/><Relationship Id="rId29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27.png"/><Relationship Id="rId24" Type="http://schemas.openxmlformats.org/officeDocument/2006/relationships/image" Target="../media/image75.png"/><Relationship Id="rId32" Type="http://schemas.openxmlformats.org/officeDocument/2006/relationships/image" Target="../media/image79.jpeg"/><Relationship Id="rId5" Type="http://schemas.openxmlformats.org/officeDocument/2006/relationships/image" Target="../media/image21.png"/><Relationship Id="rId15" Type="http://schemas.openxmlformats.org/officeDocument/2006/relationships/diagramColors" Target="../diagrams/colors9.xml"/><Relationship Id="rId23" Type="http://schemas.openxmlformats.org/officeDocument/2006/relationships/image" Target="../media/image340.png"/><Relationship Id="rId28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30.png"/><Relationship Id="rId31" Type="http://schemas.openxmlformats.org/officeDocument/2006/relationships/image" Target="../media/image420.png"/><Relationship Id="rId4" Type="http://schemas.openxmlformats.org/officeDocument/2006/relationships/image" Target="../media/image69.png"/><Relationship Id="rId9" Type="http://schemas.openxmlformats.org/officeDocument/2006/relationships/image" Target="../media/image25.png"/><Relationship Id="rId14" Type="http://schemas.openxmlformats.org/officeDocument/2006/relationships/diagramQuickStyle" Target="../diagrams/quickStyle9.xml"/><Relationship Id="rId22" Type="http://schemas.openxmlformats.org/officeDocument/2006/relationships/image" Target="../media/image74.png"/><Relationship Id="rId27" Type="http://schemas.openxmlformats.org/officeDocument/2006/relationships/image" Target="../media/image380.png"/><Relationship Id="rId30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diagramLayout" Target="../diagrams/layout10.xml"/><Relationship Id="rId7" Type="http://schemas.openxmlformats.org/officeDocument/2006/relationships/image" Target="../media/image80.png"/><Relationship Id="rId12" Type="http://schemas.openxmlformats.org/officeDocument/2006/relationships/image" Target="../media/image19.wm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18.wmf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7.wmf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diagramLayout" Target="../diagrams/layout11.xml"/><Relationship Id="rId7" Type="http://schemas.openxmlformats.org/officeDocument/2006/relationships/image" Target="../media/image8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openxmlformats.org/officeDocument/2006/relationships/image" Target="../media/image460.png"/><Relationship Id="rId18" Type="http://schemas.openxmlformats.org/officeDocument/2006/relationships/image" Target="../media/image490.png"/><Relationship Id="rId3" Type="http://schemas.openxmlformats.org/officeDocument/2006/relationships/image" Target="../media/image25.png"/><Relationship Id="rId7" Type="http://schemas.openxmlformats.org/officeDocument/2006/relationships/diagramColors" Target="../diagrams/colors12.xml"/><Relationship Id="rId12" Type="http://schemas.openxmlformats.org/officeDocument/2006/relationships/image" Target="../media/image76.png"/><Relationship Id="rId17" Type="http://schemas.openxmlformats.org/officeDocument/2006/relationships/image" Target="../media/image75.png"/><Relationship Id="rId2" Type="http://schemas.openxmlformats.org/officeDocument/2006/relationships/image" Target="../media/image71.png"/><Relationship Id="rId16" Type="http://schemas.openxmlformats.org/officeDocument/2006/relationships/image" Target="../media/image480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320.png"/><Relationship Id="rId5" Type="http://schemas.openxmlformats.org/officeDocument/2006/relationships/diagramLayout" Target="../diagrams/layout12.xml"/><Relationship Id="rId15" Type="http://schemas.openxmlformats.org/officeDocument/2006/relationships/image" Target="../media/image74.png"/><Relationship Id="rId10" Type="http://schemas.openxmlformats.org/officeDocument/2006/relationships/image" Target="../media/image310.png"/><Relationship Id="rId19" Type="http://schemas.openxmlformats.org/officeDocument/2006/relationships/image" Target="../media/image500.png"/><Relationship Id="rId4" Type="http://schemas.openxmlformats.org/officeDocument/2006/relationships/diagramData" Target="../diagrams/data12.xml"/><Relationship Id="rId9" Type="http://schemas.openxmlformats.org/officeDocument/2006/relationships/image" Target="../media/image30.png"/><Relationship Id="rId14" Type="http://schemas.openxmlformats.org/officeDocument/2006/relationships/image" Target="../media/image4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wmf"/><Relationship Id="rId18" Type="http://schemas.openxmlformats.org/officeDocument/2006/relationships/image" Target="../media/image24.jpeg"/><Relationship Id="rId3" Type="http://schemas.openxmlformats.org/officeDocument/2006/relationships/diagramData" Target="../diagrams/data2.xml"/><Relationship Id="rId21" Type="http://schemas.openxmlformats.org/officeDocument/2006/relationships/image" Target="../media/image27.jpeg"/><Relationship Id="rId7" Type="http://schemas.microsoft.com/office/2007/relationships/diagramDrawing" Target="../diagrams/drawing2.xml"/><Relationship Id="rId12" Type="http://schemas.openxmlformats.org/officeDocument/2006/relationships/image" Target="../media/image18.wmf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7.wmf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wmf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diagramDrawing" Target="../diagrams/drawing3.xml"/><Relationship Id="rId3" Type="http://schemas.openxmlformats.org/officeDocument/2006/relationships/image" Target="../media/image29.wmf"/><Relationship Id="rId7" Type="http://schemas.openxmlformats.org/officeDocument/2006/relationships/image" Target="../media/image33.png"/><Relationship Id="rId12" Type="http://schemas.openxmlformats.org/officeDocument/2006/relationships/diagramColors" Target="../diagrams/colors3.xml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31.png"/><Relationship Id="rId10" Type="http://schemas.openxmlformats.org/officeDocument/2006/relationships/diagramLayout" Target="../diagrams/layout3.xml"/><Relationship Id="rId4" Type="http://schemas.openxmlformats.org/officeDocument/2006/relationships/image" Target="../media/image30.wmf"/><Relationship Id="rId9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090" y="1219200"/>
            <a:ext cx="8174019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3600" dirty="0">
                <a:effectLst/>
              </a:rPr>
              <a:t>Constructing spherical panoramas of a bladder phantom from endoscopic video using bundle adjustment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3505200"/>
            <a:ext cx="6857999" cy="1143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SPIE </a:t>
            </a:r>
            <a:r>
              <a:rPr lang="en-US" dirty="0">
                <a:solidFill>
                  <a:srgbClr val="C00000"/>
                </a:solidFill>
              </a:rPr>
              <a:t>Medical Imaging 2011, </a:t>
            </a:r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Visualization</a:t>
            </a:r>
            <a:r>
              <a:rPr lang="en-US" dirty="0">
                <a:solidFill>
                  <a:srgbClr val="C00000"/>
                </a:solidFill>
              </a:rPr>
              <a:t>, Image-Guided Procedures, and </a:t>
            </a:r>
            <a:r>
              <a:rPr lang="en-US" dirty="0" smtClean="0">
                <a:solidFill>
                  <a:srgbClr val="C00000"/>
                </a:solidFill>
              </a:rPr>
              <a:t>Modeling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Tuesday February 15</a:t>
            </a:r>
            <a:r>
              <a:rPr lang="en-US" baseline="30000" dirty="0" smtClean="0">
                <a:solidFill>
                  <a:srgbClr val="C00000"/>
                </a:solidFill>
              </a:rPr>
              <a:t>th</a:t>
            </a:r>
            <a:r>
              <a:rPr lang="en-US" dirty="0" smtClean="0">
                <a:solidFill>
                  <a:srgbClr val="C00000"/>
                </a:solidFill>
              </a:rPr>
              <a:t>, 2011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471619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Timothy D. </a:t>
            </a:r>
            <a:r>
              <a:rPr lang="en-US" dirty="0" err="1" smtClean="0"/>
              <a:t>Soper</a:t>
            </a:r>
            <a:r>
              <a:rPr lang="en-US" dirty="0" smtClean="0"/>
              <a:t>,  John </a:t>
            </a:r>
            <a:r>
              <a:rPr lang="en-US" dirty="0"/>
              <a:t>E. </a:t>
            </a:r>
            <a:r>
              <a:rPr lang="en-US" dirty="0" smtClean="0"/>
              <a:t>Chandler,   Michael </a:t>
            </a:r>
            <a:r>
              <a:rPr lang="en-US" dirty="0"/>
              <a:t>P. </a:t>
            </a:r>
            <a:r>
              <a:rPr lang="en-US" dirty="0" smtClean="0"/>
              <a:t>Porter,  Eric </a:t>
            </a:r>
            <a:r>
              <a:rPr lang="en-US" dirty="0"/>
              <a:t>J. </a:t>
            </a:r>
            <a:r>
              <a:rPr lang="en-US" dirty="0" smtClean="0"/>
              <a:t>Seibel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638800"/>
            <a:ext cx="3657600" cy="94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Documents and Settings\tsoper.HITLAB\Desktop\HPL logo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741259"/>
            <a:ext cx="4495800" cy="838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6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sz="3600" dirty="0" smtClean="0"/>
              <a:t>Bundle Adjustment</a:t>
            </a:r>
            <a:endParaRPr lang="en-US" sz="3600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915400" cy="4572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Non-linear least squares minimization between the </a:t>
            </a:r>
            <a:r>
              <a:rPr lang="en-US" i="1" dirty="0" smtClean="0"/>
              <a:t>observed</a:t>
            </a:r>
            <a:r>
              <a:rPr lang="en-US" dirty="0" smtClean="0"/>
              <a:t> and </a:t>
            </a:r>
            <a:r>
              <a:rPr lang="en-US" i="1" dirty="0" smtClean="0"/>
              <a:t>predicted</a:t>
            </a:r>
            <a:r>
              <a:rPr lang="en-US" dirty="0" smtClean="0"/>
              <a:t> pixel positions:</a:t>
            </a:r>
            <a:endParaRPr lang="en-US" dirty="0"/>
          </a:p>
        </p:txBody>
      </p:sp>
      <p:graphicFrame>
        <p:nvGraphicFramePr>
          <p:cNvPr id="24" name="Content Placeholder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1073664"/>
              </p:ext>
            </p:extLst>
          </p:nvPr>
        </p:nvGraphicFramePr>
        <p:xfrm>
          <a:off x="457200" y="5334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ectangle 24"/>
          <p:cNvSpPr/>
          <p:nvPr/>
        </p:nvSpPr>
        <p:spPr>
          <a:xfrm>
            <a:off x="1343936" y="5638800"/>
            <a:ext cx="647734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Large parameter sets solved by exploiting </a:t>
            </a:r>
            <a:r>
              <a:rPr lang="en-US" sz="2000" b="1" dirty="0" err="1" smtClean="0">
                <a:solidFill>
                  <a:schemeClr val="tx2"/>
                </a:solidFill>
              </a:rPr>
              <a:t>sparsity</a:t>
            </a:r>
            <a:r>
              <a:rPr lang="en-US" sz="2000" b="1" dirty="0" smtClean="0">
                <a:solidFill>
                  <a:schemeClr val="tx2"/>
                </a:solidFill>
              </a:rPr>
              <a:t>!</a:t>
            </a:r>
          </a:p>
          <a:p>
            <a:endParaRPr lang="en-US" sz="2000" b="1" dirty="0" smtClean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717761" y="3775332"/>
                <a:ext cx="2380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r>
                        <a:rPr lang="en-US" b="0" i="1" smtClean="0">
                          <a:latin typeface="Cambria Math"/>
                        </a:rPr>
                        <m:t>𝑐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f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761" y="3775332"/>
                <a:ext cx="238001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81239" y="2099930"/>
            <a:ext cx="3459064" cy="1883542"/>
            <a:chOff x="181239" y="2099930"/>
            <a:chExt cx="3459064" cy="18835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81239" y="2782753"/>
                  <a:ext cx="4129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239" y="2782753"/>
                  <a:ext cx="412934" cy="307777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/>
            <p:cNvSpPr/>
            <p:nvPr/>
          </p:nvSpPr>
          <p:spPr>
            <a:xfrm>
              <a:off x="685800" y="2252330"/>
              <a:ext cx="1524000" cy="1548600"/>
            </a:xfrm>
            <a:prstGeom prst="rect">
              <a:avLst/>
            </a:prstGeom>
            <a:solidFill>
              <a:srgbClr val="31B6FD">
                <a:alpha val="50196"/>
              </a:srgbClr>
            </a:solidFill>
            <a:ln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468782" y="2715520"/>
              <a:ext cx="442784" cy="70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468781" y="2785570"/>
              <a:ext cx="442785" cy="11979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468781" y="2099930"/>
              <a:ext cx="1509584" cy="685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468781" y="2785570"/>
              <a:ext cx="1529122" cy="556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68781" y="2785570"/>
              <a:ext cx="1966784" cy="45736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1521165" y="3014330"/>
              <a:ext cx="45720" cy="4572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166491" y="2715520"/>
                  <a:ext cx="5903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491" y="2715520"/>
                  <a:ext cx="590354" cy="27699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/>
            <p:cNvCxnSpPr/>
            <p:nvPr/>
          </p:nvCxnSpPr>
          <p:spPr>
            <a:xfrm>
              <a:off x="1542042" y="2950084"/>
              <a:ext cx="0" cy="174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4020000">
              <a:off x="1541849" y="2953247"/>
              <a:ext cx="0" cy="174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626051" y="2384550"/>
                  <a:ext cx="10142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1400" dirty="0" smtClean="0"/>
                    <a:t>)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6051" y="2384550"/>
                  <a:ext cx="1014252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1961" r="-1205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/>
            <p:cNvCxnSpPr/>
            <p:nvPr/>
          </p:nvCxnSpPr>
          <p:spPr>
            <a:xfrm flipV="1">
              <a:off x="468781" y="2597578"/>
              <a:ext cx="2227388" cy="1879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2664165" y="2565573"/>
              <a:ext cx="64008" cy="6400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330316" y="2383797"/>
                  <a:ext cx="5020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sz="1400" b="0" i="1" smtClean="0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0316" y="2383797"/>
                  <a:ext cx="502061" cy="30777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313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>
              <a:stCxn id="34" idx="3"/>
            </p:cNvCxnSpPr>
            <p:nvPr/>
          </p:nvCxnSpPr>
          <p:spPr>
            <a:xfrm flipV="1">
              <a:off x="1527861" y="2480930"/>
              <a:ext cx="298104" cy="572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1685757" y="2660323"/>
              <a:ext cx="64008" cy="64008"/>
            </a:xfrm>
            <a:prstGeom prst="ellipse">
              <a:avLst/>
            </a:prstGeom>
            <a:solidFill>
              <a:srgbClr val="31B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793961" y="2448926"/>
              <a:ext cx="64008" cy="64008"/>
            </a:xfrm>
            <a:prstGeom prst="ellipse">
              <a:avLst/>
            </a:prstGeom>
            <a:solidFill>
              <a:srgbClr val="31B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597365" y="2176130"/>
                  <a:ext cx="49564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sz="1400" b="0" i="1" smtClean="0">
                            <a:latin typeface="Cambria Math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7365" y="2176130"/>
                  <a:ext cx="495649" cy="30777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33333"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/>
            <p:cNvCxnSpPr/>
            <p:nvPr/>
          </p:nvCxnSpPr>
          <p:spPr>
            <a:xfrm flipV="1">
              <a:off x="1752600" y="2483908"/>
              <a:ext cx="76200" cy="145673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23062" y="274001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14850" y="1905000"/>
            <a:ext cx="4596149" cy="2393552"/>
            <a:chOff x="4514850" y="2080820"/>
            <a:chExt cx="4596149" cy="2393552"/>
          </a:xfrm>
        </p:grpSpPr>
        <p:sp>
          <p:nvSpPr>
            <p:cNvPr id="60" name="Rectangle 59"/>
            <p:cNvSpPr/>
            <p:nvPr/>
          </p:nvSpPr>
          <p:spPr>
            <a:xfrm>
              <a:off x="4514850" y="2080820"/>
              <a:ext cx="2552700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2000" b="1" u="sng" dirty="0" smtClean="0">
                  <a:solidFill>
                    <a:schemeClr val="tx2"/>
                  </a:solidFill>
                </a:rPr>
                <a:t>Camera Equations: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648200" y="2442750"/>
                  <a:ext cx="31204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]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[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]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8200" y="2442750"/>
                  <a:ext cx="3120470" cy="369332"/>
                </a:xfrm>
                <a:prstGeom prst="rect">
                  <a:avLst/>
                </a:prstGeom>
                <a:blipFill rotWithShape="1">
                  <a:blip r:embed="rId13" cstate="print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4876799" y="2812082"/>
                  <a:ext cx="1776064" cy="519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,    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799" y="2812082"/>
                  <a:ext cx="1776064" cy="519886"/>
                </a:xfrm>
                <a:prstGeom prst="rect">
                  <a:avLst/>
                </a:prstGeom>
                <a:blipFill rotWithShape="1">
                  <a:blip r:embed="rId1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4800600" y="3239694"/>
                  <a:ext cx="26754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</a:rPr>
                                  <m:t>κ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</a:rPr>
                                  <m:t>κ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600" y="3239694"/>
                  <a:ext cx="2675476" cy="369332"/>
                </a:xfrm>
                <a:prstGeom prst="rect">
                  <a:avLst/>
                </a:prstGeom>
                <a:blipFill rotWithShape="1">
                  <a:blip r:embed="rId1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800600" y="3586748"/>
                  <a:ext cx="26788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</a:rPr>
                                  <m:t>κ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</a:rPr>
                                  <m:t>κ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600" y="3586748"/>
                  <a:ext cx="2678875" cy="369332"/>
                </a:xfrm>
                <a:prstGeom prst="rect">
                  <a:avLst/>
                </a:prstGeom>
                <a:blipFill rotWithShape="1">
                  <a:blip r:embed="rId16" cstate="print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4582610" y="3951152"/>
                  <a:ext cx="3309304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,  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2610" y="3951152"/>
                  <a:ext cx="3309304" cy="391261"/>
                </a:xfrm>
                <a:prstGeom prst="rect">
                  <a:avLst/>
                </a:prstGeom>
                <a:blipFill rotWithShape="1">
                  <a:blip r:embed="rId17" cstate="print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/>
            <p:cNvSpPr txBox="1"/>
            <p:nvPr/>
          </p:nvSpPr>
          <p:spPr>
            <a:xfrm>
              <a:off x="7601705" y="2438400"/>
              <a:ext cx="1475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(3D rigid body)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620000" y="2892623"/>
              <a:ext cx="1191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(projective)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467600" y="3426023"/>
              <a:ext cx="1643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(radial distortion)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924800" y="3951152"/>
              <a:ext cx="1112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(camera </a:t>
              </a:r>
            </a:p>
            <a:p>
              <a:r>
                <a:rPr lang="en-US" sz="1400" dirty="0" smtClean="0">
                  <a:latin typeface="+mj-lt"/>
                </a:rPr>
                <a:t>equations)</a:t>
              </a:r>
              <a:endParaRPr lang="en-US" sz="14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20213" y="4704072"/>
                <a:ext cx="8055974" cy="40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State variable: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𝐱</m:t>
                    </m:r>
                    <m:r>
                      <a:rPr lang="en-US" b="0" i="1" smtClean="0">
                        <a:latin typeface="Cambria Math"/>
                      </a:rPr>
                      <m:t>=[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,…,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    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,…,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endParaRPr lang="en-US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13" y="4704072"/>
                <a:ext cx="8055974" cy="401328"/>
              </a:xfrm>
              <a:prstGeom prst="rect">
                <a:avLst/>
              </a:prstGeom>
              <a:blipFill rotWithShape="1">
                <a:blip r:embed="rId18"/>
                <a:stretch>
                  <a:fillRect l="-681" t="-7576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1372643" y="5054681"/>
                <a:ext cx="4494757" cy="459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Update: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1" i="0" smtClean="0">
                        <a:latin typeface="Cambria Math"/>
                      </a:rPr>
                      <m:t>𝐱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𝐻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𝜆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⋅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𝑑𝑖𝑎𝑔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𝐻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b="0" i="0" smtClean="0">
                        <a:latin typeface="Cambria Math"/>
                      </a:rPr>
                      <m:t>𝛻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1" i="0" smtClean="0">
                        <a:latin typeface="Cambria Math"/>
                      </a:rPr>
                      <m:t>𝐱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643" y="5054681"/>
                <a:ext cx="4494757" cy="459100"/>
              </a:xfrm>
              <a:prstGeom prst="rect">
                <a:avLst/>
              </a:prstGeom>
              <a:blipFill rotWithShape="1">
                <a:blip r:embed="rId19"/>
                <a:stretch>
                  <a:fillRect l="-1084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5805309" y="5178623"/>
            <a:ext cx="2119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Levenberg</a:t>
            </a:r>
            <a:r>
              <a:rPr lang="en-US" sz="1400" dirty="0" smtClean="0">
                <a:latin typeface="+mj-lt"/>
              </a:rPr>
              <a:t>-Marquardt</a:t>
            </a:r>
            <a:endParaRPr lang="en-US" sz="1400" dirty="0">
              <a:latin typeface="+mj-lt"/>
            </a:endParaRPr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1521165" y="6038967"/>
            <a:ext cx="7487550" cy="615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3D point parameters and camera parameters do  not  combine</a:t>
            </a:r>
          </a:p>
          <a:p>
            <a:r>
              <a:rPr lang="en-US" dirty="0" smtClean="0"/>
              <a:t>Each camera sees only a subset of points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19400" y="4278868"/>
            <a:ext cx="4800600" cy="445532"/>
            <a:chOff x="2819400" y="4278868"/>
            <a:chExt cx="4800600" cy="445532"/>
          </a:xfrm>
        </p:grpSpPr>
        <p:sp>
          <p:nvSpPr>
            <p:cNvPr id="49" name="Left Brace 48"/>
            <p:cNvSpPr/>
            <p:nvPr/>
          </p:nvSpPr>
          <p:spPr>
            <a:xfrm rot="16200000" flipH="1">
              <a:off x="3333750" y="4095748"/>
              <a:ext cx="114302" cy="114300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Left Brace 49"/>
            <p:cNvSpPr/>
            <p:nvPr/>
          </p:nvSpPr>
          <p:spPr>
            <a:xfrm rot="16200000" flipH="1">
              <a:off x="4819649" y="3829049"/>
              <a:ext cx="114301" cy="16764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Left Brace 50"/>
            <p:cNvSpPr/>
            <p:nvPr/>
          </p:nvSpPr>
          <p:spPr>
            <a:xfrm rot="16200000" flipH="1">
              <a:off x="6648449" y="3752849"/>
              <a:ext cx="114303" cy="182879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108976" y="4278868"/>
                  <a:ext cx="5734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  <m:r>
                          <a:rPr lang="en-US" b="0" i="1" smtClean="0">
                            <a:latin typeface="Cambria Math"/>
                          </a:rPr>
                          <m:t>𝑀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8976" y="4278868"/>
                  <a:ext cx="573427" cy="369332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4604512" y="4278868"/>
                  <a:ext cx="5445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512" y="4278868"/>
                  <a:ext cx="544573" cy="369332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6520293" y="4278868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293" y="4278868"/>
                  <a:ext cx="370614" cy="369332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043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73" grpId="0" animBg="1"/>
      <p:bldP spid="77" grpId="0" animBg="1"/>
      <p:bldP spid="78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sz="3600" dirty="0" smtClean="0"/>
              <a:t>Bundle Adjustment</a:t>
            </a:r>
            <a:endParaRPr lang="en-US" sz="3600" dirty="0"/>
          </a:p>
        </p:txBody>
      </p:sp>
      <p:graphicFrame>
        <p:nvGraphicFramePr>
          <p:cNvPr id="24" name="Content Placeholder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968581"/>
              </p:ext>
            </p:extLst>
          </p:nvPr>
        </p:nvGraphicFramePr>
        <p:xfrm>
          <a:off x="457200" y="5334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" name="Rectangle 50"/>
          <p:cNvSpPr/>
          <p:nvPr/>
        </p:nvSpPr>
        <p:spPr>
          <a:xfrm>
            <a:off x="227077" y="1428690"/>
            <a:ext cx="255270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Implementation: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662569"/>
            <a:ext cx="67818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Constrain mosaic to spherical surface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Constrain frames to lie within sphere.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Incremental adjustment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63490" y="1662569"/>
                <a:ext cx="21633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→(</m:t>
                      </m:r>
                      <m:r>
                        <a:rPr lang="en-US" b="0" i="1" smtClean="0">
                          <a:latin typeface="Cambria Math"/>
                        </a:rPr>
                        <m:t>𝜃</m:t>
                      </m:r>
                      <m:r>
                        <a:rPr lang="en-US" b="0" i="1" smtClean="0">
                          <a:latin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</a:rPr>
                        <m:t>𝜙</m:t>
                      </m:r>
                      <m:r>
                        <a:rPr lang="en-US" b="0" i="1" smtClean="0">
                          <a:latin typeface="Cambria Math"/>
                        </a:rPr>
                        <m:t>, 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490" y="1662569"/>
                <a:ext cx="2163349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62000" y="2971800"/>
            <a:ext cx="1447800" cy="685800"/>
            <a:chOff x="762000" y="2971800"/>
            <a:chExt cx="1447800" cy="685800"/>
          </a:xfrm>
        </p:grpSpPr>
        <p:sp>
          <p:nvSpPr>
            <p:cNvPr id="6" name="Rectangle 5"/>
            <p:cNvSpPr/>
            <p:nvPr/>
          </p:nvSpPr>
          <p:spPr>
            <a:xfrm>
              <a:off x="762000" y="2971800"/>
              <a:ext cx="1066800" cy="68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add and initialize first frame</a:t>
              </a:r>
              <a:endParaRPr lang="en-US" sz="12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1828800" y="3314700"/>
              <a:ext cx="381000" cy="2894"/>
            </a:xfrm>
            <a:prstGeom prst="straightConnector1">
              <a:avLst/>
            </a:prstGeom>
            <a:ln w="19050">
              <a:solidFill>
                <a:srgbClr val="3D518E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209800" y="2974694"/>
            <a:ext cx="1447800" cy="685800"/>
            <a:chOff x="2209800" y="2974694"/>
            <a:chExt cx="1447800" cy="685800"/>
          </a:xfrm>
        </p:grpSpPr>
        <p:sp>
          <p:nvSpPr>
            <p:cNvPr id="55" name="Rectangle 54"/>
            <p:cNvSpPr/>
            <p:nvPr/>
          </p:nvSpPr>
          <p:spPr>
            <a:xfrm>
              <a:off x="2209800" y="2974694"/>
              <a:ext cx="1066800" cy="68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</a:t>
              </a:r>
              <a:r>
                <a:rPr lang="en-US" sz="1200" dirty="0" smtClean="0">
                  <a:solidFill>
                    <a:schemeClr val="tx1"/>
                  </a:solidFill>
                </a:rPr>
                <a:t>dd  visible tracks and project</a:t>
              </a:r>
              <a:endParaRPr lang="en-US" sz="1200" dirty="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3276600" y="3314700"/>
              <a:ext cx="381000" cy="2894"/>
            </a:xfrm>
            <a:prstGeom prst="straightConnector1">
              <a:avLst/>
            </a:prstGeom>
            <a:ln w="19050">
              <a:solidFill>
                <a:srgbClr val="3D518E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657600" y="2971800"/>
            <a:ext cx="1447800" cy="685800"/>
            <a:chOff x="3657600" y="2971800"/>
            <a:chExt cx="1447800" cy="685800"/>
          </a:xfrm>
        </p:grpSpPr>
        <p:sp>
          <p:nvSpPr>
            <p:cNvPr id="57" name="Rectangle 56"/>
            <p:cNvSpPr/>
            <p:nvPr/>
          </p:nvSpPr>
          <p:spPr>
            <a:xfrm>
              <a:off x="3657600" y="2971800"/>
              <a:ext cx="1066800" cy="68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</a:t>
              </a:r>
              <a:r>
                <a:rPr lang="en-US" sz="1200" dirty="0" smtClean="0">
                  <a:solidFill>
                    <a:schemeClr val="tx1"/>
                  </a:solidFill>
                </a:rPr>
                <a:t>undle adjust</a:t>
              </a:r>
              <a:endParaRPr lang="en-US" sz="1200" dirty="0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4724400" y="3314700"/>
              <a:ext cx="381000" cy="2894"/>
            </a:xfrm>
            <a:prstGeom prst="straightConnector1">
              <a:avLst/>
            </a:prstGeom>
            <a:ln w="19050">
              <a:solidFill>
                <a:srgbClr val="3D518E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105400" y="2971800"/>
            <a:ext cx="1600200" cy="688694"/>
            <a:chOff x="5105400" y="2971800"/>
            <a:chExt cx="1600200" cy="688694"/>
          </a:xfrm>
        </p:grpSpPr>
        <p:sp>
          <p:nvSpPr>
            <p:cNvPr id="56" name="Rectangle 55"/>
            <p:cNvSpPr/>
            <p:nvPr/>
          </p:nvSpPr>
          <p:spPr>
            <a:xfrm>
              <a:off x="5105400" y="2971800"/>
              <a:ext cx="1219200" cy="68869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a</a:t>
              </a:r>
              <a:r>
                <a:rPr lang="en-US" sz="1200" dirty="0" smtClean="0">
                  <a:solidFill>
                    <a:schemeClr val="tx1"/>
                  </a:solidFill>
                </a:rPr>
                <a:t>dd frames and estimate pose</a:t>
              </a:r>
              <a:endParaRPr lang="en-US" sz="1200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6324600" y="3314700"/>
              <a:ext cx="381000" cy="2894"/>
            </a:xfrm>
            <a:prstGeom prst="straightConnector1">
              <a:avLst/>
            </a:prstGeom>
            <a:ln w="19050">
              <a:solidFill>
                <a:srgbClr val="3D518E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743200" y="2973247"/>
            <a:ext cx="5029200" cy="1141553"/>
            <a:chOff x="2743200" y="2973247"/>
            <a:chExt cx="5029200" cy="1141553"/>
          </a:xfrm>
        </p:grpSpPr>
        <p:sp>
          <p:nvSpPr>
            <p:cNvPr id="58" name="Rectangle 57"/>
            <p:cNvSpPr/>
            <p:nvPr/>
          </p:nvSpPr>
          <p:spPr>
            <a:xfrm>
              <a:off x="6705600" y="2973247"/>
              <a:ext cx="1066800" cy="68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b</a:t>
              </a:r>
              <a:r>
                <a:rPr lang="en-US" sz="1200" dirty="0" smtClean="0">
                  <a:solidFill>
                    <a:schemeClr val="tx1"/>
                  </a:solidFill>
                </a:rPr>
                <a:t>undle adjust</a:t>
              </a:r>
              <a:endParaRPr lang="en-US" sz="1200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743200" y="3657600"/>
              <a:ext cx="4495800" cy="457200"/>
              <a:chOff x="2743200" y="3657600"/>
              <a:chExt cx="4495800" cy="457200"/>
            </a:xfrm>
          </p:grpSpPr>
          <p:cxnSp>
            <p:nvCxnSpPr>
              <p:cNvPr id="72" name="Straight Arrow Connector 71"/>
              <p:cNvCxnSpPr/>
              <p:nvPr/>
            </p:nvCxnSpPr>
            <p:spPr>
              <a:xfrm flipV="1">
                <a:off x="2743200" y="3657600"/>
                <a:ext cx="0" cy="457200"/>
              </a:xfrm>
              <a:prstGeom prst="straightConnector1">
                <a:avLst/>
              </a:prstGeom>
              <a:ln w="19050">
                <a:solidFill>
                  <a:srgbClr val="3D518E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H="1">
                <a:off x="2745130" y="4114800"/>
                <a:ext cx="4493870" cy="0"/>
              </a:xfrm>
              <a:prstGeom prst="straightConnector1">
                <a:avLst/>
              </a:prstGeom>
              <a:ln w="19050">
                <a:solidFill>
                  <a:srgbClr val="3D518E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58" idx="2"/>
              </p:cNvCxnSpPr>
              <p:nvPr/>
            </p:nvCxnSpPr>
            <p:spPr>
              <a:xfrm>
                <a:off x="7239000" y="3659047"/>
                <a:ext cx="0" cy="455753"/>
              </a:xfrm>
              <a:prstGeom prst="straightConnector1">
                <a:avLst/>
              </a:prstGeom>
              <a:ln w="19050">
                <a:solidFill>
                  <a:srgbClr val="3D518E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 descr="C:\Users\TIM\Desktop\SPIE 2011\addtracks0.ep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4267200"/>
            <a:ext cx="3200400" cy="2400300"/>
          </a:xfrm>
          <a:prstGeom prst="rect">
            <a:avLst/>
          </a:prstGeom>
          <a:noFill/>
        </p:spPr>
      </p:pic>
      <p:pic>
        <p:nvPicPr>
          <p:cNvPr id="1027" name="Picture 3" descr="C:\Users\TIM\Desktop\SPIE 2011\addviews1.ep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4267200"/>
            <a:ext cx="3206496" cy="2404872"/>
          </a:xfrm>
          <a:prstGeom prst="rect">
            <a:avLst/>
          </a:prstGeom>
          <a:noFill/>
        </p:spPr>
      </p:pic>
      <p:pic>
        <p:nvPicPr>
          <p:cNvPr id="1028" name="Picture 4" descr="C:\Users\TIM\Desktop\SPIE 2011\addtracks2.ep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400" y="4267200"/>
            <a:ext cx="3206496" cy="2404872"/>
          </a:xfrm>
          <a:prstGeom prst="rect">
            <a:avLst/>
          </a:prstGeom>
          <a:noFill/>
        </p:spPr>
      </p:pic>
      <p:pic>
        <p:nvPicPr>
          <p:cNvPr id="1029" name="Picture 5" descr="C:\Users\TIM\Desktop\SPIE 2011\addviews3.ep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4267200"/>
            <a:ext cx="3206496" cy="2404872"/>
          </a:xfrm>
          <a:prstGeom prst="rect">
            <a:avLst/>
          </a:prstGeom>
          <a:noFill/>
        </p:spPr>
      </p:pic>
      <p:pic>
        <p:nvPicPr>
          <p:cNvPr id="1030" name="Picture 6" descr="C:\Users\TIM\Desktop\SPIE 2011\addtracks4.ep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0400" y="4267200"/>
            <a:ext cx="3206496" cy="2404872"/>
          </a:xfrm>
          <a:prstGeom prst="rect">
            <a:avLst/>
          </a:prstGeom>
          <a:noFill/>
        </p:spPr>
      </p:pic>
      <p:pic>
        <p:nvPicPr>
          <p:cNvPr id="1031" name="Picture 7" descr="C:\Users\TIM\Desktop\SPIE 2011\addviews5.ep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0400" y="4267200"/>
            <a:ext cx="3206496" cy="2404872"/>
          </a:xfrm>
          <a:prstGeom prst="rect">
            <a:avLst/>
          </a:prstGeom>
          <a:noFill/>
        </p:spPr>
      </p:pic>
      <p:pic>
        <p:nvPicPr>
          <p:cNvPr id="1032" name="Picture 8" descr="C:\Users\TIM\Desktop\SPIE 2011\addtracks6.ep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0400" y="4267200"/>
            <a:ext cx="3206496" cy="2404872"/>
          </a:xfrm>
          <a:prstGeom prst="rect">
            <a:avLst/>
          </a:prstGeom>
          <a:noFill/>
        </p:spPr>
      </p:pic>
      <p:pic>
        <p:nvPicPr>
          <p:cNvPr id="1033" name="Picture 9" descr="C:\Users\TIM\Desktop\SPIE 2011\addviews7.ep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00400" y="4267200"/>
            <a:ext cx="3206496" cy="2404872"/>
          </a:xfrm>
          <a:prstGeom prst="rect">
            <a:avLst/>
          </a:prstGeom>
          <a:noFill/>
        </p:spPr>
      </p:pic>
      <p:pic>
        <p:nvPicPr>
          <p:cNvPr id="1034" name="Picture 10" descr="C:\Users\TIM\Desktop\SPIE 2011\addtracks8.ep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00400" y="4267200"/>
            <a:ext cx="3206496" cy="2404872"/>
          </a:xfrm>
          <a:prstGeom prst="rect">
            <a:avLst/>
          </a:prstGeom>
          <a:noFill/>
        </p:spPr>
      </p:pic>
      <p:pic>
        <p:nvPicPr>
          <p:cNvPr id="1035" name="Picture 11" descr="C:\Users\TIM\Desktop\SPIE 2011\addviews9.ep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00400" y="4267200"/>
            <a:ext cx="3206496" cy="2404872"/>
          </a:xfrm>
          <a:prstGeom prst="rect">
            <a:avLst/>
          </a:prstGeom>
          <a:noFill/>
        </p:spPr>
      </p:pic>
      <p:pic>
        <p:nvPicPr>
          <p:cNvPr id="1036" name="Picture 12" descr="C:\Users\TIM\Desktop\SPIE 2011\addtracks10.ep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94304" y="4267200"/>
            <a:ext cx="3206496" cy="2404872"/>
          </a:xfrm>
          <a:prstGeom prst="rect">
            <a:avLst/>
          </a:prstGeom>
          <a:noFill/>
        </p:spPr>
      </p:pic>
      <p:pic>
        <p:nvPicPr>
          <p:cNvPr id="13" name="Picture 3" descr="C:\Users\TIM\Desktop\temp.ep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88" y="4415790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 smtClean="0"/>
              <a:t>Experiment 1: Bladder Phantom</a:t>
            </a:r>
            <a:endParaRPr lang="en-US" sz="3600" dirty="0"/>
          </a:p>
        </p:txBody>
      </p:sp>
      <p:pic>
        <p:nvPicPr>
          <p:cNvPr id="3" name="aa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638800" y="741745"/>
            <a:ext cx="2844800" cy="2133600"/>
          </a:xfrm>
          <a:prstGeom prst="rect">
            <a:avLst/>
          </a:prstGeom>
        </p:spPr>
      </p:pic>
      <p:pic>
        <p:nvPicPr>
          <p:cNvPr id="6" name="Picture 5" descr="C:\Users\tsoper\Desktop\bulb phantom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1828800" cy="1940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80" y="3408491"/>
            <a:ext cx="6111240" cy="2574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60" y="3886200"/>
            <a:ext cx="2286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240 frames</a:t>
            </a:r>
          </a:p>
          <a:p>
            <a:endParaRPr lang="en-US" sz="17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Projection error = 0.47 pixels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7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8" name="bladder phantom endoscopy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048000" y="956842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 smtClean="0"/>
              <a:t>Experiment 2: Excised Pig Bladder</a:t>
            </a:r>
            <a:endParaRPr lang="en-US" sz="3600" dirty="0"/>
          </a:p>
        </p:txBody>
      </p:sp>
      <p:pic>
        <p:nvPicPr>
          <p:cNvPr id="4" name="excised bladder 3D recon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82273" y="914399"/>
            <a:ext cx="4572002" cy="342900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299" y="1023938"/>
            <a:ext cx="2667000" cy="24479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0" y="4372337"/>
            <a:ext cx="190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857 frames</a:t>
            </a:r>
          </a:p>
          <a:p>
            <a:endParaRPr lang="en-US" sz="17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Projection error = 1.41 pixels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7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0" name="SFE-pg-bladder-cysto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4837" y="3602138"/>
            <a:ext cx="2447925" cy="239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79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soper\Desktop\test\mag 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2200" y="1371600"/>
            <a:ext cx="2286000" cy="2286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04900" y="1279585"/>
            <a:ext cx="4572000" cy="4572000"/>
            <a:chOff x="1104900" y="1279585"/>
            <a:chExt cx="4572000" cy="4572000"/>
          </a:xfrm>
        </p:grpSpPr>
        <p:pic>
          <p:nvPicPr>
            <p:cNvPr id="5123" name="Picture 3" descr="C:\Users\tsoper\Desktop\test\mag 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01" y="1279585"/>
              <a:ext cx="4571999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104900" y="1279585"/>
              <a:ext cx="4572000" cy="4572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14400" y="1447800"/>
            <a:ext cx="4572000" cy="4572000"/>
            <a:chOff x="1943100" y="2019300"/>
            <a:chExt cx="4572000" cy="4572000"/>
          </a:xfrm>
        </p:grpSpPr>
        <p:pic>
          <p:nvPicPr>
            <p:cNvPr id="5124" name="Picture 4" descr="C:\Users\tsoper\Desktop\test\mag 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100" y="201930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943100" y="2019300"/>
              <a:ext cx="4572000" cy="4572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705600" y="1943100"/>
            <a:ext cx="1143000" cy="1143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5800" y="1600200"/>
            <a:ext cx="4572000" cy="4572000"/>
            <a:chOff x="1638300" y="1371600"/>
            <a:chExt cx="4572000" cy="4572000"/>
          </a:xfrm>
        </p:grpSpPr>
        <p:pic>
          <p:nvPicPr>
            <p:cNvPr id="5125" name="Picture 5" descr="C:\Users\tsoper\Desktop\test\mag 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300" y="137160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638300" y="1371600"/>
              <a:ext cx="4572000" cy="4572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967728" y="2226564"/>
            <a:ext cx="576072" cy="57607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7200" y="1828800"/>
            <a:ext cx="4572000" cy="4572000"/>
            <a:chOff x="457200" y="1828800"/>
            <a:chExt cx="4572000" cy="4572000"/>
          </a:xfrm>
        </p:grpSpPr>
        <p:pic>
          <p:nvPicPr>
            <p:cNvPr id="5126" name="Picture 6" descr="C:\Users\tsoper\Desktop\test\mag 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82880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57200" y="1828800"/>
              <a:ext cx="4572000" cy="4572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107936" y="2378964"/>
            <a:ext cx="283464" cy="28346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 smtClean="0"/>
              <a:t>Experiment 2: Reconstruction 2D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64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marL="457200" indent="-457200"/>
            <a:r>
              <a:rPr lang="en-US" dirty="0" smtClean="0"/>
              <a:t>Several hundred frames aligned with pixel level accuracy.</a:t>
            </a:r>
          </a:p>
          <a:p>
            <a:pPr marL="457200" indent="-457200"/>
            <a:r>
              <a:rPr lang="en-US" dirty="0" smtClean="0"/>
              <a:t>No calibration necessary</a:t>
            </a:r>
          </a:p>
          <a:p>
            <a:pPr marL="457200" indent="-457200"/>
            <a:r>
              <a:rPr lang="en-US" dirty="0" smtClean="0"/>
              <a:t>Spherical model proved adequate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 smtClean="0"/>
              <a:t>Sufficient overlap is essential!</a:t>
            </a:r>
          </a:p>
          <a:p>
            <a:pPr marL="457200" indent="-457200"/>
            <a:endParaRPr lang="en-US" dirty="0" smtClean="0"/>
          </a:p>
          <a:p>
            <a:pPr marL="457200" indent="-4572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92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 smtClean="0"/>
              <a:t>Future 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4525963"/>
          </a:xfrm>
        </p:spPr>
        <p:txBody>
          <a:bodyPr/>
          <a:lstStyle/>
          <a:p>
            <a:r>
              <a:rPr lang="en-US" dirty="0" smtClean="0"/>
              <a:t>Validate automated scanning mechanism</a:t>
            </a:r>
          </a:p>
          <a:p>
            <a:r>
              <a:rPr lang="en-US" dirty="0" smtClean="0"/>
              <a:t>Improve blending, </a:t>
            </a:r>
            <a:r>
              <a:rPr lang="en-US" dirty="0" err="1" smtClean="0"/>
              <a:t>deghosting</a:t>
            </a:r>
            <a:endParaRPr lang="en-US" dirty="0" smtClean="0"/>
          </a:p>
          <a:p>
            <a:r>
              <a:rPr lang="en-US" dirty="0" smtClean="0"/>
              <a:t>Develop interface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2362200"/>
            <a:ext cx="704706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 smtClean="0"/>
              <a:t>Acknowledgements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Rich Johnston</a:t>
            </a:r>
          </a:p>
          <a:p>
            <a:pPr marL="457200" indent="-457200"/>
            <a:r>
              <a:rPr lang="en-US" dirty="0" smtClean="0"/>
              <a:t>Charles Melville</a:t>
            </a:r>
          </a:p>
          <a:p>
            <a:pPr marL="457200" indent="-457200"/>
            <a:r>
              <a:rPr lang="en-US" dirty="0" smtClean="0"/>
              <a:t>Cameron Lee</a:t>
            </a:r>
          </a:p>
          <a:p>
            <a:pPr marL="457200" indent="-457200">
              <a:buNone/>
            </a:pPr>
            <a:endParaRPr lang="en-US" dirty="0" smtClean="0"/>
          </a:p>
          <a:p>
            <a:pPr marL="457200" indent="-457200">
              <a:buNone/>
            </a:pPr>
            <a:endParaRPr lang="en-US" dirty="0" smtClean="0"/>
          </a:p>
          <a:p>
            <a:pPr marL="457200" indent="-457200"/>
            <a:r>
              <a:rPr lang="en-US" dirty="0" smtClean="0"/>
              <a:t>Coulter Foundation &amp; University of Washington    	Department of Bioengineering</a:t>
            </a:r>
          </a:p>
          <a:p>
            <a:pPr marL="457200" indent="-457200"/>
            <a:r>
              <a:rPr lang="en-US" dirty="0" smtClean="0"/>
              <a:t>University of Washington Center for Commercialization</a:t>
            </a:r>
          </a:p>
          <a:p>
            <a:pPr marL="457200" indent="-457200">
              <a:buNone/>
            </a:pPr>
            <a:endParaRPr lang="en-US" dirty="0" smtClean="0"/>
          </a:p>
          <a:p>
            <a:pPr marL="457200" indent="-457200" algn="ctr">
              <a:buNone/>
            </a:pPr>
            <a:r>
              <a:rPr lang="en-US" dirty="0" smtClean="0"/>
              <a:t>  email: tsoper@uw.edu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219200"/>
            <a:ext cx="379095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Human Photonics Laboratory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3409890"/>
            <a:ext cx="379095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Funding</a:t>
            </a:r>
          </a:p>
        </p:txBody>
      </p:sp>
    </p:spTree>
    <p:extLst>
      <p:ext uri="{BB962C8B-B14F-4D97-AF65-F5344CB8AC3E}">
        <p14:creationId xmlns:p14="http://schemas.microsoft.com/office/powerpoint/2010/main" val="242411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5"/>
          <p:cNvSpPr>
            <a:spLocks noChangeArrowheads="1"/>
          </p:cNvSpPr>
          <p:nvPr/>
        </p:nvSpPr>
        <p:spPr bwMode="auto">
          <a:xfrm>
            <a:off x="1143000" y="6232525"/>
            <a:ext cx="6838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Animation by Mr. Duff Hendrickson, Seattle, WA, copyright University of Washington.</a:t>
            </a:r>
            <a:endParaRPr lang="en-US" sz="1800">
              <a:solidFill>
                <a:schemeClr val="accent1"/>
              </a:solidFill>
            </a:endParaRPr>
          </a:p>
        </p:txBody>
      </p:sp>
      <p:pic>
        <p:nvPicPr>
          <p:cNvPr id="6" name="SFE_Animated_Movi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76388"/>
            <a:ext cx="6858000" cy="4572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Scanning Fiber Endoscope (SFE)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169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Bladder Surveillance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415432" y="3865293"/>
            <a:ext cx="2922736" cy="2522220"/>
            <a:chOff x="4343400" y="3413760"/>
            <a:chExt cx="3820886" cy="29108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413760"/>
              <a:ext cx="3820886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943600" y="6016823"/>
              <a:ext cx="1197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www.nhs.uk</a:t>
              </a:r>
              <a:endParaRPr lang="en-US" sz="14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696200" cy="4572000"/>
          </a:xfrm>
        </p:spPr>
        <p:txBody>
          <a:bodyPr/>
          <a:lstStyle/>
          <a:p>
            <a:r>
              <a:rPr lang="en-US" dirty="0" smtClean="0"/>
              <a:t>Bladder Cancer:</a:t>
            </a:r>
          </a:p>
          <a:p>
            <a:pPr lvl="1"/>
            <a:r>
              <a:rPr lang="en-US" dirty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most prevalent in U.S.</a:t>
            </a:r>
            <a:r>
              <a:rPr lang="en-US" sz="1400" b="1" baseline="50000" dirty="0" smtClean="0"/>
              <a:t>1</a:t>
            </a:r>
          </a:p>
          <a:p>
            <a:pPr lvl="1"/>
            <a:r>
              <a:rPr lang="en-US" dirty="0" smtClean="0"/>
              <a:t>70,530 new cases yearly</a:t>
            </a:r>
          </a:p>
          <a:p>
            <a:pPr lvl="1"/>
            <a:r>
              <a:rPr lang="en-US" dirty="0" smtClean="0"/>
              <a:t>Recurrence 50%</a:t>
            </a:r>
          </a:p>
          <a:p>
            <a:pPr lvl="1"/>
            <a:endParaRPr lang="en-US" dirty="0"/>
          </a:p>
          <a:p>
            <a:r>
              <a:rPr lang="en-US" dirty="0" smtClean="0"/>
              <a:t>Flexible Cystoscopy</a:t>
            </a:r>
          </a:p>
          <a:p>
            <a:pPr lvl="1"/>
            <a:r>
              <a:rPr lang="en-US" dirty="0" smtClean="0"/>
              <a:t>Annual, semi-annual, or quarterly  surveillance</a:t>
            </a:r>
          </a:p>
          <a:p>
            <a:pPr lvl="1"/>
            <a:r>
              <a:rPr lang="en-US" dirty="0"/>
              <a:t>~</a:t>
            </a:r>
            <a:r>
              <a:rPr lang="en-US" dirty="0" smtClean="0"/>
              <a:t>5mm diameter</a:t>
            </a:r>
          </a:p>
          <a:p>
            <a:pPr lvl="1"/>
            <a:r>
              <a:rPr lang="en-US" dirty="0" smtClean="0"/>
              <a:t>Local anesthesia</a:t>
            </a:r>
          </a:p>
          <a:p>
            <a:endParaRPr lang="en-US" dirty="0" smtClean="0"/>
          </a:p>
          <a:p>
            <a:r>
              <a:rPr lang="en-US" dirty="0" smtClean="0"/>
              <a:t>Rigid Cystoscopy</a:t>
            </a:r>
          </a:p>
          <a:p>
            <a:pPr lvl="1"/>
            <a:r>
              <a:rPr lang="en-US" dirty="0" smtClean="0"/>
              <a:t>Biopsy or resection</a:t>
            </a:r>
          </a:p>
          <a:p>
            <a:pPr lvl="1"/>
            <a:r>
              <a:rPr lang="en-US" dirty="0" smtClean="0"/>
              <a:t>General anesthesia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9" name="DR PORTER CYSTO 2010.07.08 - CASE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18153" r="16392" b="13277"/>
          <a:stretch/>
        </p:blipFill>
        <p:spPr>
          <a:xfrm>
            <a:off x="6324600" y="4189714"/>
            <a:ext cx="2286000" cy="19824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648920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 smtClean="0"/>
              <a:t> 1</a:t>
            </a:r>
            <a:r>
              <a:rPr lang="en-US" sz="1000" dirty="0" smtClean="0"/>
              <a:t> </a:t>
            </a:r>
            <a:r>
              <a:rPr lang="en-US" sz="1000" dirty="0" err="1" smtClean="0"/>
              <a:t>Jemal</a:t>
            </a:r>
            <a:r>
              <a:rPr lang="en-US" sz="1000" dirty="0"/>
              <a:t>, A., Siegel, R., </a:t>
            </a:r>
            <a:r>
              <a:rPr lang="en-US" sz="1000" dirty="0" err="1"/>
              <a:t>Xu</a:t>
            </a:r>
            <a:r>
              <a:rPr lang="en-US" sz="1000" dirty="0"/>
              <a:t>, J.</a:t>
            </a:r>
            <a:r>
              <a:rPr lang="en-US" sz="1000" i="1" dirty="0"/>
              <a:t> et al.</a:t>
            </a:r>
            <a:r>
              <a:rPr lang="en-US" sz="1000" dirty="0"/>
              <a:t>, “Cancer statistics, 2010,” CA Cancer J </a:t>
            </a:r>
            <a:r>
              <a:rPr lang="en-US" sz="1000" dirty="0" err="1"/>
              <a:t>Clin</a:t>
            </a:r>
            <a:r>
              <a:rPr lang="en-US" sz="1000" i="1" dirty="0"/>
              <a:t>,</a:t>
            </a:r>
            <a:r>
              <a:rPr lang="en-US" sz="1000" dirty="0"/>
              <a:t> 60(5), 277-300 (2010).</a:t>
            </a:r>
          </a:p>
        </p:txBody>
      </p:sp>
    </p:spTree>
    <p:extLst>
      <p:ext uri="{BB962C8B-B14F-4D97-AF65-F5344CB8AC3E}">
        <p14:creationId xmlns:p14="http://schemas.microsoft.com/office/powerpoint/2010/main" val="31863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 smtClean="0"/>
              <a:t>Full Panoramic Reconstruction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609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			Simultaneously recover scene geometry and camera motional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066800"/>
            <a:ext cx="2957861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Reconstruction Metrics</a:t>
            </a:r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:</a:t>
            </a:r>
          </a:p>
          <a:p>
            <a:endParaRPr lang="en-US" sz="2000" b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1430" y="1487692"/>
            <a:ext cx="4617770" cy="11031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Single mosaic of entire bladder</a:t>
            </a:r>
          </a:p>
          <a:p>
            <a:r>
              <a:rPr lang="en-US" dirty="0" smtClean="0"/>
              <a:t>No presumed shape</a:t>
            </a:r>
          </a:p>
          <a:p>
            <a:r>
              <a:rPr lang="en-US" dirty="0" smtClean="0"/>
              <a:t>Global alignment</a:t>
            </a:r>
          </a:p>
          <a:p>
            <a:r>
              <a:rPr lang="en-US" dirty="0" smtClean="0"/>
              <a:t>No Calibration</a:t>
            </a: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11431" y="2971800"/>
            <a:ext cx="316996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Structure from Motion</a:t>
            </a:r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657600"/>
            <a:ext cx="31051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43099" y="5991225"/>
            <a:ext cx="4407725" cy="379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Virtual Tourism</a:t>
            </a:r>
            <a:r>
              <a:rPr lang="en-US" sz="1400" baseline="50000" dirty="0" smtClean="0"/>
              <a:t>1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14800" y="3693226"/>
                <a:ext cx="2445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𝑀</m:t>
                      </m:r>
                      <m:r>
                        <a:rPr lang="en-US" b="0" i="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number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of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points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693226"/>
                <a:ext cx="2445733" cy="36933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14800" y="3974068"/>
                <a:ext cx="2557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i="1" dirty="0" smtClean="0"/>
                  <a:t>N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0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number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of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cameras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974068"/>
                <a:ext cx="2557110" cy="36933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190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62400" y="4455080"/>
                <a:ext cx="4075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number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of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parameters</m:t>
                      </m:r>
                      <m:r>
                        <a:rPr lang="en-US" b="0" i="0" smtClean="0">
                          <a:latin typeface="Cambria Math"/>
                        </a:rPr>
                        <m:t>=3</m:t>
                      </m:r>
                      <m:r>
                        <a:rPr lang="en-US" b="0" i="1" smtClean="0">
                          <a:latin typeface="Cambria Math"/>
                        </a:rPr>
                        <m:t>𝑀</m:t>
                      </m:r>
                      <m:r>
                        <a:rPr lang="en-US" b="0" i="1" smtClean="0">
                          <a:latin typeface="Cambria Math"/>
                        </a:rPr>
                        <m:t>+6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</a:rPr>
                        <m:t>+6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455080"/>
                <a:ext cx="4075218" cy="36933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5410200" y="4495800"/>
            <a:ext cx="1295400" cy="733570"/>
            <a:chOff x="5410200" y="4495800"/>
            <a:chExt cx="1295400" cy="7335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410200" y="4860038"/>
                  <a:ext cx="1049583" cy="36933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𝑌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0200" y="4860038"/>
                  <a:ext cx="1049583" cy="369332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 b="-9524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6553200" y="4495800"/>
              <a:ext cx="152400" cy="31066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629400" y="4806467"/>
              <a:ext cx="0" cy="2382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6475127" y="5044704"/>
              <a:ext cx="154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867400" y="4495800"/>
            <a:ext cx="1900264" cy="1299794"/>
            <a:chOff x="5867400" y="4495800"/>
            <a:chExt cx="1900264" cy="12997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5867400" y="5404333"/>
                  <a:ext cx="1900264" cy="39126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𝜙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7400" y="5404333"/>
                  <a:ext cx="1900264" cy="391261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 b="-6061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/>
            <p:cNvSpPr/>
            <p:nvPr/>
          </p:nvSpPr>
          <p:spPr>
            <a:xfrm>
              <a:off x="7162800" y="4495800"/>
              <a:ext cx="152400" cy="31066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7239000" y="4824412"/>
              <a:ext cx="0" cy="5799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817532" y="4495800"/>
            <a:ext cx="2195088" cy="1875245"/>
            <a:chOff x="6817532" y="4495800"/>
            <a:chExt cx="2195088" cy="18752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817532" y="5979784"/>
                  <a:ext cx="2195088" cy="39126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7532" y="5979784"/>
                  <a:ext cx="2195088" cy="391261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 b="-6061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7772400" y="4495800"/>
              <a:ext cx="152400" cy="31066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848600" y="4824411"/>
              <a:ext cx="0" cy="11553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838200" y="6388382"/>
            <a:ext cx="48059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 smtClean="0"/>
              <a:t>1</a:t>
            </a:r>
            <a:r>
              <a:rPr lang="en-US" sz="1000" dirty="0" smtClean="0"/>
              <a:t>Snavely</a:t>
            </a:r>
            <a:r>
              <a:rPr lang="en-US" sz="1000" dirty="0"/>
              <a:t>, N., Seitz, S. M., and </a:t>
            </a:r>
            <a:r>
              <a:rPr lang="en-US" sz="1000" dirty="0" err="1"/>
              <a:t>Szeliski</a:t>
            </a:r>
            <a:r>
              <a:rPr lang="en-US" sz="1000" dirty="0"/>
              <a:t>, R., </a:t>
            </a:r>
            <a:r>
              <a:rPr lang="en-US" sz="1000" dirty="0" smtClean="0"/>
              <a:t>ACM </a:t>
            </a:r>
            <a:r>
              <a:rPr lang="en-US" sz="1000" dirty="0"/>
              <a:t>Transactions on </a:t>
            </a:r>
            <a:r>
              <a:rPr lang="en-US" sz="1000" dirty="0" smtClean="0"/>
              <a:t>Graphics</a:t>
            </a:r>
            <a:r>
              <a:rPr lang="en-US" sz="1000" i="1" dirty="0" smtClean="0"/>
              <a:t>, 2006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760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2" grpId="0"/>
      <p:bldP spid="8" grpId="0" animBg="1"/>
      <p:bldP spid="16" grpId="0" animBg="1"/>
      <p:bldP spid="17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sz="3600" dirty="0" smtClean="0"/>
              <a:t>Bundle Adjustment</a:t>
            </a:r>
            <a:endParaRPr lang="en-US" sz="3600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5562600" cy="4572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Non-linear least squares minimization between the observed and predicted pixel positions:</a:t>
            </a:r>
            <a:endParaRPr lang="en-US" dirty="0"/>
          </a:p>
        </p:txBody>
      </p:sp>
      <p:graphicFrame>
        <p:nvGraphicFramePr>
          <p:cNvPr id="24" name="Content Placeholder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817668"/>
              </p:ext>
            </p:extLst>
          </p:nvPr>
        </p:nvGraphicFramePr>
        <p:xfrm>
          <a:off x="457200" y="5334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ectangle 24"/>
          <p:cNvSpPr/>
          <p:nvPr/>
        </p:nvSpPr>
        <p:spPr>
          <a:xfrm>
            <a:off x="1343936" y="5638800"/>
            <a:ext cx="647734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Large parameter sets solved by exploiting </a:t>
            </a:r>
            <a:r>
              <a:rPr lang="en-US" sz="2000" b="1" dirty="0" err="1" smtClean="0">
                <a:solidFill>
                  <a:schemeClr val="tx2"/>
                </a:solidFill>
              </a:rPr>
              <a:t>sparsity</a:t>
            </a:r>
            <a:r>
              <a:rPr lang="en-US" sz="2000" b="1" dirty="0" smtClean="0">
                <a:solidFill>
                  <a:schemeClr val="tx2"/>
                </a:solidFill>
              </a:rPr>
              <a:t>!</a:t>
            </a:r>
          </a:p>
          <a:p>
            <a:endParaRPr lang="en-US" sz="2000" b="1" dirty="0" smtClean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782193" y="1591176"/>
                <a:ext cx="2380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𝑢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,  </m:t>
                      </m:r>
                      <m:r>
                        <a:rPr lang="en-US" b="0" i="1" smtClean="0">
                          <a:latin typeface="Cambria Math"/>
                        </a:rPr>
                        <m:t>𝑐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f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93" y="1591176"/>
                <a:ext cx="2380011" cy="369332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81239" y="2782753"/>
                <a:ext cx="412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39" y="2782753"/>
                <a:ext cx="412934" cy="307777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23062" y="2099930"/>
            <a:ext cx="3217241" cy="1883542"/>
            <a:chOff x="423062" y="2099930"/>
            <a:chExt cx="3217241" cy="1883542"/>
          </a:xfrm>
        </p:grpSpPr>
        <p:sp>
          <p:nvSpPr>
            <p:cNvPr id="28" name="Rectangle 27"/>
            <p:cNvSpPr/>
            <p:nvPr/>
          </p:nvSpPr>
          <p:spPr>
            <a:xfrm>
              <a:off x="685800" y="2252330"/>
              <a:ext cx="1524000" cy="1548600"/>
            </a:xfrm>
            <a:prstGeom prst="rect">
              <a:avLst/>
            </a:prstGeom>
            <a:solidFill>
              <a:srgbClr val="31B6FD">
                <a:alpha val="50196"/>
              </a:srgbClr>
            </a:solidFill>
            <a:ln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468782" y="2715520"/>
              <a:ext cx="442784" cy="70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468781" y="2785570"/>
              <a:ext cx="442785" cy="11979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468781" y="2099930"/>
              <a:ext cx="1509584" cy="685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468781" y="2785570"/>
              <a:ext cx="1529122" cy="556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68781" y="2785570"/>
              <a:ext cx="1966784" cy="45736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1521165" y="3014330"/>
              <a:ext cx="45720" cy="4572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166491" y="2715520"/>
                  <a:ext cx="5903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491" y="2715520"/>
                  <a:ext cx="590354" cy="276999"/>
                </a:xfrm>
                <a:prstGeom prst="rect">
                  <a:avLst/>
                </a:prstGeom>
                <a:blipFill rotWithShape="1"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/>
            <p:cNvCxnSpPr/>
            <p:nvPr/>
          </p:nvCxnSpPr>
          <p:spPr>
            <a:xfrm>
              <a:off x="1542042" y="2950084"/>
              <a:ext cx="0" cy="174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4020000">
              <a:off x="1541849" y="2953247"/>
              <a:ext cx="0" cy="174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626051" y="2384550"/>
                  <a:ext cx="10142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1400" dirty="0" smtClean="0"/>
                    <a:t>)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6051" y="2384550"/>
                  <a:ext cx="1014252" cy="307777"/>
                </a:xfrm>
                <a:prstGeom prst="rect">
                  <a:avLst/>
                </a:prstGeom>
                <a:blipFill rotWithShape="1">
                  <a:blip r:embed="rId10" cstate="print"/>
                  <a:stretch>
                    <a:fillRect t="-1961" r="-1205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/>
            <p:cNvCxnSpPr/>
            <p:nvPr/>
          </p:nvCxnSpPr>
          <p:spPr>
            <a:xfrm flipV="1">
              <a:off x="468781" y="2597578"/>
              <a:ext cx="2227388" cy="1879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2664165" y="2565573"/>
              <a:ext cx="64008" cy="6400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330316" y="2383797"/>
                  <a:ext cx="5020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sz="1400" b="0" i="1" smtClean="0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0316" y="2383797"/>
                  <a:ext cx="502061" cy="307777"/>
                </a:xfrm>
                <a:prstGeom prst="rect">
                  <a:avLst/>
                </a:prstGeom>
                <a:blipFill rotWithShape="1">
                  <a:blip r:embed="rId11" cstate="print"/>
                  <a:stretch>
                    <a:fillRect r="-313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>
              <a:stCxn id="34" idx="3"/>
            </p:cNvCxnSpPr>
            <p:nvPr/>
          </p:nvCxnSpPr>
          <p:spPr>
            <a:xfrm flipV="1">
              <a:off x="1527861" y="2480930"/>
              <a:ext cx="298104" cy="572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1685757" y="2660323"/>
              <a:ext cx="64008" cy="64008"/>
            </a:xfrm>
            <a:prstGeom prst="ellipse">
              <a:avLst/>
            </a:prstGeom>
            <a:solidFill>
              <a:srgbClr val="31B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793961" y="2448926"/>
              <a:ext cx="64008" cy="64008"/>
            </a:xfrm>
            <a:prstGeom prst="ellipse">
              <a:avLst/>
            </a:prstGeom>
            <a:solidFill>
              <a:srgbClr val="31B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597365" y="2176130"/>
                  <a:ext cx="49564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sz="1400" b="0" i="1" smtClean="0">
                            <a:latin typeface="Cambria Math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7365" y="2176130"/>
                  <a:ext cx="495649" cy="307777"/>
                </a:xfrm>
                <a:prstGeom prst="rect">
                  <a:avLst/>
                </a:prstGeom>
                <a:blipFill rotWithShape="1">
                  <a:blip r:embed="rId12" cstate="print"/>
                  <a:stretch>
                    <a:fillRect r="-33333"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/>
            <p:cNvCxnSpPr/>
            <p:nvPr/>
          </p:nvCxnSpPr>
          <p:spPr>
            <a:xfrm flipV="1">
              <a:off x="1752600" y="2483908"/>
              <a:ext cx="76200" cy="145673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23062" y="274001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14850" y="1905000"/>
            <a:ext cx="4596149" cy="2393552"/>
            <a:chOff x="4514850" y="2080820"/>
            <a:chExt cx="4596149" cy="2393552"/>
          </a:xfrm>
        </p:grpSpPr>
        <p:sp>
          <p:nvSpPr>
            <p:cNvPr id="60" name="Rectangle 59"/>
            <p:cNvSpPr/>
            <p:nvPr/>
          </p:nvSpPr>
          <p:spPr>
            <a:xfrm>
              <a:off x="4514850" y="2080820"/>
              <a:ext cx="2552700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2000" b="1" u="sng" dirty="0" smtClean="0">
                  <a:solidFill>
                    <a:schemeClr val="tx2"/>
                  </a:solidFill>
                </a:rPr>
                <a:t>Camera Equations: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648200" y="2442750"/>
                  <a:ext cx="31204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]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[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]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8200" y="2442750"/>
                  <a:ext cx="3120470" cy="369332"/>
                </a:xfrm>
                <a:prstGeom prst="rect">
                  <a:avLst/>
                </a:prstGeom>
                <a:blipFill rotWithShape="1">
                  <a:blip r:embed="rId13" cstate="print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4876799" y="2812082"/>
                  <a:ext cx="1776064" cy="519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,    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799" y="2812082"/>
                  <a:ext cx="1776064" cy="519886"/>
                </a:xfrm>
                <a:prstGeom prst="rect">
                  <a:avLst/>
                </a:prstGeom>
                <a:blipFill rotWithShape="1">
                  <a:blip r:embed="rId1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4800600" y="3239694"/>
                  <a:ext cx="26754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</a:rPr>
                                  <m:t>κ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</a:rPr>
                                  <m:t>κ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600" y="3239694"/>
                  <a:ext cx="2675476" cy="369332"/>
                </a:xfrm>
                <a:prstGeom prst="rect">
                  <a:avLst/>
                </a:prstGeom>
                <a:blipFill rotWithShape="1">
                  <a:blip r:embed="rId1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800600" y="3586748"/>
                  <a:ext cx="26788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</a:rPr>
                                  <m:t>κ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/>
                                  </a:rPr>
                                  <m:t>κ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600" y="3586748"/>
                  <a:ext cx="2678875" cy="369332"/>
                </a:xfrm>
                <a:prstGeom prst="rect">
                  <a:avLst/>
                </a:prstGeom>
                <a:blipFill rotWithShape="1">
                  <a:blip r:embed="rId16" cstate="print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4582610" y="3951152"/>
                  <a:ext cx="3309304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,  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</m:acc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2610" y="3951152"/>
                  <a:ext cx="3309304" cy="391261"/>
                </a:xfrm>
                <a:prstGeom prst="rect">
                  <a:avLst/>
                </a:prstGeom>
                <a:blipFill rotWithShape="1">
                  <a:blip r:embed="rId17" cstate="print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/>
            <p:cNvSpPr txBox="1"/>
            <p:nvPr/>
          </p:nvSpPr>
          <p:spPr>
            <a:xfrm>
              <a:off x="7601705" y="2438400"/>
              <a:ext cx="1475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(3D rigid body)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620000" y="2892623"/>
              <a:ext cx="1191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(projective)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467600" y="3426023"/>
              <a:ext cx="1643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(radial distortion)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924800" y="3951152"/>
              <a:ext cx="1112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(camera </a:t>
              </a:r>
            </a:p>
            <a:p>
              <a:r>
                <a:rPr lang="en-US" sz="1400" dirty="0" smtClean="0">
                  <a:latin typeface="+mj-lt"/>
                </a:rPr>
                <a:t>equations)</a:t>
              </a:r>
              <a:endParaRPr lang="en-US" sz="1400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20213" y="4572000"/>
                <a:ext cx="8055974" cy="401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State variable: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𝐱</m:t>
                    </m:r>
                    <m:r>
                      <a:rPr lang="en-US" b="0" i="1" smtClean="0">
                        <a:latin typeface="Cambria Math"/>
                      </a:rPr>
                      <m:t>=[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,…,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𝑀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    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,…,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endParaRPr lang="en-US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13" y="4572000"/>
                <a:ext cx="8055974" cy="401328"/>
              </a:xfrm>
              <a:prstGeom prst="rect">
                <a:avLst/>
              </a:prstGeom>
              <a:blipFill rotWithShape="1">
                <a:blip r:embed="rId18" cstate="print"/>
                <a:stretch>
                  <a:fillRect l="-681" t="-7576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1967755" y="5025341"/>
                <a:ext cx="3585405" cy="459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r>
                        <a:rPr lang="en-US" b="1" i="0" smtClean="0">
                          <a:latin typeface="Cambria Math"/>
                        </a:rPr>
                        <m:t>𝐱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𝐻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𝑑𝑖𝑎𝑔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</a:rPr>
                        <m:t>𝑐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1" i="0" smtClean="0">
                          <a:latin typeface="Cambria Math"/>
                        </a:rPr>
                        <m:t>𝐱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55" y="5025341"/>
                <a:ext cx="3585405" cy="459100"/>
              </a:xfrm>
              <a:prstGeom prst="rect">
                <a:avLst/>
              </a:prstGeom>
              <a:blipFill rotWithShape="1">
                <a:blip r:embed="rId19" cstate="print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5805309" y="5101003"/>
            <a:ext cx="2119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Levenberg</a:t>
            </a:r>
            <a:r>
              <a:rPr lang="en-US" sz="1400" dirty="0" smtClean="0">
                <a:latin typeface="+mj-lt"/>
              </a:rPr>
              <a:t>-Marquardt</a:t>
            </a:r>
            <a:endParaRPr lang="en-US" sz="1400" dirty="0">
              <a:latin typeface="+mj-lt"/>
            </a:endParaRPr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1521165" y="6038967"/>
            <a:ext cx="7487550" cy="615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3D point parameters and camera parameters do  not  combine</a:t>
            </a:r>
          </a:p>
          <a:p>
            <a:r>
              <a:rPr lang="en-US" dirty="0" smtClean="0"/>
              <a:t>Each camera sees only a subset of points 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 flipH="1">
            <a:off x="3276601" y="3962401"/>
            <a:ext cx="228600" cy="11430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Brace 49"/>
          <p:cNvSpPr/>
          <p:nvPr/>
        </p:nvSpPr>
        <p:spPr>
          <a:xfrm rot="16200000" flipH="1">
            <a:off x="4762499" y="3695700"/>
            <a:ext cx="228601" cy="1676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Brace 50"/>
          <p:cNvSpPr/>
          <p:nvPr/>
        </p:nvSpPr>
        <p:spPr>
          <a:xfrm rot="16200000" flipH="1">
            <a:off x="6591300" y="3619502"/>
            <a:ext cx="228602" cy="18287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8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/>
      <p:bldP spid="27" grpId="0" animBg="1"/>
      <p:bldP spid="73" grpId="0" animBg="1"/>
      <p:bldP spid="77" grpId="0" animBg="1"/>
      <p:bldP spid="78" grpId="0"/>
      <p:bldP spid="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dirty="0" smtClean="0"/>
              <a:t>Constructing Planar Panoramas of the Bladder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381000" y="1019145"/>
            <a:ext cx="262123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Planar </a:t>
            </a:r>
            <a:r>
              <a:rPr lang="en-US" sz="2000" b="1" dirty="0" err="1" smtClean="0">
                <a:solidFill>
                  <a:schemeClr val="tx2"/>
                </a:solidFill>
                <a:latin typeface="+mn-lt"/>
              </a:rPr>
              <a:t>Homography</a:t>
            </a:r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24200" y="1065163"/>
                <a:ext cx="3511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′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′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065163"/>
                <a:ext cx="3511731" cy="369332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1"/>
          <p:cNvGrpSpPr/>
          <p:nvPr/>
        </p:nvGrpSpPr>
        <p:grpSpPr>
          <a:xfrm>
            <a:off x="3200400" y="1752600"/>
            <a:ext cx="2286000" cy="1371600"/>
            <a:chOff x="3200400" y="1752600"/>
            <a:chExt cx="2286000" cy="1371600"/>
          </a:xfrm>
        </p:grpSpPr>
        <p:sp>
          <p:nvSpPr>
            <p:cNvPr id="42" name="Rectangle 41"/>
            <p:cNvSpPr/>
            <p:nvPr/>
          </p:nvSpPr>
          <p:spPr>
            <a:xfrm>
              <a:off x="3200400" y="1752600"/>
              <a:ext cx="2286000" cy="1371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2077"/>
            <p:cNvGrpSpPr/>
            <p:nvPr/>
          </p:nvGrpSpPr>
          <p:grpSpPr>
            <a:xfrm>
              <a:off x="3300984" y="2072640"/>
              <a:ext cx="2130552" cy="987552"/>
              <a:chOff x="4215384" y="2148840"/>
              <a:chExt cx="2130552" cy="987552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6254496" y="2148840"/>
                <a:ext cx="91440" cy="9144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108192" y="2651760"/>
                <a:ext cx="91440" cy="9144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998464" y="3044952"/>
                <a:ext cx="91440" cy="9144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215384" y="2267712"/>
                <a:ext cx="91440" cy="914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288536" y="2587752"/>
                <a:ext cx="91440" cy="914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343400" y="2862072"/>
                <a:ext cx="91440" cy="914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709160" y="2231136"/>
                <a:ext cx="91440" cy="914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736592" y="2606040"/>
                <a:ext cx="91440" cy="914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764024" y="2907792"/>
                <a:ext cx="91440" cy="914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358384" y="2194560"/>
                <a:ext cx="91440" cy="914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330952" y="2624328"/>
                <a:ext cx="91440" cy="914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303520" y="2971800"/>
                <a:ext cx="91440" cy="914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2078"/>
          <p:cNvGrpSpPr/>
          <p:nvPr/>
        </p:nvGrpSpPr>
        <p:grpSpPr>
          <a:xfrm>
            <a:off x="609600" y="1752600"/>
            <a:ext cx="2286000" cy="1371600"/>
            <a:chOff x="609600" y="1752600"/>
            <a:chExt cx="2286000" cy="1371600"/>
          </a:xfrm>
        </p:grpSpPr>
        <p:sp>
          <p:nvSpPr>
            <p:cNvPr id="27" name="Rectangle 26"/>
            <p:cNvSpPr/>
            <p:nvPr/>
          </p:nvSpPr>
          <p:spPr>
            <a:xfrm>
              <a:off x="609600" y="1752600"/>
              <a:ext cx="2286000" cy="1371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2076"/>
            <p:cNvGrpSpPr/>
            <p:nvPr/>
          </p:nvGrpSpPr>
          <p:grpSpPr>
            <a:xfrm>
              <a:off x="893064" y="1981200"/>
              <a:ext cx="1810512" cy="1005840"/>
              <a:chOff x="1655064" y="2057400"/>
              <a:chExt cx="1810512" cy="1005840"/>
            </a:xfrm>
          </p:grpSpPr>
          <p:grpSp>
            <p:nvGrpSpPr>
              <p:cNvPr id="8" name="Group 2071"/>
              <p:cNvGrpSpPr/>
              <p:nvPr/>
            </p:nvGrpSpPr>
            <p:grpSpPr>
              <a:xfrm>
                <a:off x="1655064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102"/>
              <p:cNvGrpSpPr/>
              <p:nvPr/>
            </p:nvGrpSpPr>
            <p:grpSpPr>
              <a:xfrm>
                <a:off x="2231136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04" name="Oval 103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106"/>
              <p:cNvGrpSpPr/>
              <p:nvPr/>
            </p:nvGrpSpPr>
            <p:grpSpPr>
              <a:xfrm>
                <a:off x="2798064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10"/>
              <p:cNvGrpSpPr/>
              <p:nvPr/>
            </p:nvGrpSpPr>
            <p:grpSpPr>
              <a:xfrm>
                <a:off x="3374136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12" name="Oval 111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" name="Group 37"/>
          <p:cNvGrpSpPr/>
          <p:nvPr/>
        </p:nvGrpSpPr>
        <p:grpSpPr>
          <a:xfrm>
            <a:off x="609600" y="1752600"/>
            <a:ext cx="2286000" cy="1371600"/>
            <a:chOff x="5867400" y="1752600"/>
            <a:chExt cx="2286000" cy="1371600"/>
          </a:xfrm>
        </p:grpSpPr>
        <p:sp>
          <p:nvSpPr>
            <p:cNvPr id="120" name="Rectangle 119"/>
            <p:cNvSpPr/>
            <p:nvPr/>
          </p:nvSpPr>
          <p:spPr>
            <a:xfrm>
              <a:off x="5867400" y="1752600"/>
              <a:ext cx="2286000" cy="1371600"/>
            </a:xfrm>
            <a:prstGeom prst="rect">
              <a:avLst/>
            </a:prstGeom>
            <a:noFill/>
            <a:ln>
              <a:solidFill>
                <a:srgbClr val="445583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0"/>
            <p:cNvGrpSpPr/>
            <p:nvPr/>
          </p:nvGrpSpPr>
          <p:grpSpPr>
            <a:xfrm>
              <a:off x="6150864" y="1981200"/>
              <a:ext cx="1810512" cy="1005840"/>
              <a:chOff x="1655064" y="2057400"/>
              <a:chExt cx="1810512" cy="1005840"/>
            </a:xfrm>
          </p:grpSpPr>
          <p:grpSp>
            <p:nvGrpSpPr>
              <p:cNvPr id="14" name="Group 121"/>
              <p:cNvGrpSpPr/>
              <p:nvPr/>
            </p:nvGrpSpPr>
            <p:grpSpPr>
              <a:xfrm>
                <a:off x="1655064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35" name="Oval 134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22"/>
              <p:cNvGrpSpPr/>
              <p:nvPr/>
            </p:nvGrpSpPr>
            <p:grpSpPr>
              <a:xfrm>
                <a:off x="2231136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32" name="Oval 131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23"/>
              <p:cNvGrpSpPr/>
              <p:nvPr/>
            </p:nvGrpSpPr>
            <p:grpSpPr>
              <a:xfrm>
                <a:off x="2798064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29" name="Oval 128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24"/>
              <p:cNvGrpSpPr/>
              <p:nvPr/>
            </p:nvGrpSpPr>
            <p:grpSpPr>
              <a:xfrm>
                <a:off x="3374136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" name="Group 36"/>
          <p:cNvGrpSpPr/>
          <p:nvPr/>
        </p:nvGrpSpPr>
        <p:grpSpPr>
          <a:xfrm>
            <a:off x="5843016" y="1499616"/>
            <a:ext cx="2934180" cy="2398816"/>
            <a:chOff x="3942608" y="3175660"/>
            <a:chExt cx="2934180" cy="2398816"/>
          </a:xfrm>
        </p:grpSpPr>
        <p:sp>
          <p:nvSpPr>
            <p:cNvPr id="2063" name="Freeform 2062"/>
            <p:cNvSpPr/>
            <p:nvPr/>
          </p:nvSpPr>
          <p:spPr>
            <a:xfrm>
              <a:off x="3942608" y="3175660"/>
              <a:ext cx="2934180" cy="2398816"/>
            </a:xfrm>
            <a:custGeom>
              <a:avLst/>
              <a:gdLst>
                <a:gd name="connsiteX0" fmla="*/ 0 w 2636322"/>
                <a:gd name="connsiteY0" fmla="*/ 95003 h 1294410"/>
                <a:gd name="connsiteX1" fmla="*/ 23750 w 2636322"/>
                <a:gd name="connsiteY1" fmla="*/ 1294410 h 1294410"/>
                <a:gd name="connsiteX2" fmla="*/ 2636322 w 2636322"/>
                <a:gd name="connsiteY2" fmla="*/ 1270660 h 1294410"/>
                <a:gd name="connsiteX3" fmla="*/ 2600696 w 2636322"/>
                <a:gd name="connsiteY3" fmla="*/ 0 h 1294410"/>
                <a:gd name="connsiteX4" fmla="*/ 0 w 2636322"/>
                <a:gd name="connsiteY4" fmla="*/ 95003 h 1294410"/>
                <a:gd name="connsiteX0" fmla="*/ 285009 w 2612572"/>
                <a:gd name="connsiteY0" fmla="*/ 0 h 1567542"/>
                <a:gd name="connsiteX1" fmla="*/ 0 w 2612572"/>
                <a:gd name="connsiteY1" fmla="*/ 1567542 h 1567542"/>
                <a:gd name="connsiteX2" fmla="*/ 2612572 w 2612572"/>
                <a:gd name="connsiteY2" fmla="*/ 1543792 h 1567542"/>
                <a:gd name="connsiteX3" fmla="*/ 2576946 w 2612572"/>
                <a:gd name="connsiteY3" fmla="*/ 273132 h 1567542"/>
                <a:gd name="connsiteX4" fmla="*/ 285009 w 2612572"/>
                <a:gd name="connsiteY4" fmla="*/ 0 h 1567542"/>
                <a:gd name="connsiteX0" fmla="*/ 0 w 3301340"/>
                <a:gd name="connsiteY0" fmla="*/ 0 h 1698171"/>
                <a:gd name="connsiteX1" fmla="*/ 688768 w 3301340"/>
                <a:gd name="connsiteY1" fmla="*/ 1698171 h 1698171"/>
                <a:gd name="connsiteX2" fmla="*/ 3301340 w 3301340"/>
                <a:gd name="connsiteY2" fmla="*/ 1674421 h 1698171"/>
                <a:gd name="connsiteX3" fmla="*/ 3265714 w 3301340"/>
                <a:gd name="connsiteY3" fmla="*/ 403761 h 1698171"/>
                <a:gd name="connsiteX4" fmla="*/ 0 w 3301340"/>
                <a:gd name="connsiteY4" fmla="*/ 0 h 1698171"/>
                <a:gd name="connsiteX0" fmla="*/ 0 w 3301340"/>
                <a:gd name="connsiteY0" fmla="*/ 0 h 1674421"/>
                <a:gd name="connsiteX1" fmla="*/ 902524 w 3301340"/>
                <a:gd name="connsiteY1" fmla="*/ 1555667 h 1674421"/>
                <a:gd name="connsiteX2" fmla="*/ 3301340 w 3301340"/>
                <a:gd name="connsiteY2" fmla="*/ 1674421 h 1674421"/>
                <a:gd name="connsiteX3" fmla="*/ 3265714 w 3301340"/>
                <a:gd name="connsiteY3" fmla="*/ 403761 h 1674421"/>
                <a:gd name="connsiteX4" fmla="*/ 0 w 3301340"/>
                <a:gd name="connsiteY4" fmla="*/ 0 h 1674421"/>
                <a:gd name="connsiteX0" fmla="*/ 0 w 3491345"/>
                <a:gd name="connsiteY0" fmla="*/ 0 h 1674421"/>
                <a:gd name="connsiteX1" fmla="*/ 902524 w 3491345"/>
                <a:gd name="connsiteY1" fmla="*/ 1555667 h 1674421"/>
                <a:gd name="connsiteX2" fmla="*/ 3301340 w 3491345"/>
                <a:gd name="connsiteY2" fmla="*/ 1674421 h 1674421"/>
                <a:gd name="connsiteX3" fmla="*/ 3491345 w 3491345"/>
                <a:gd name="connsiteY3" fmla="*/ 213756 h 1674421"/>
                <a:gd name="connsiteX4" fmla="*/ 0 w 3491345"/>
                <a:gd name="connsiteY4" fmla="*/ 0 h 1674421"/>
                <a:gd name="connsiteX0" fmla="*/ 0 w 3788229"/>
                <a:gd name="connsiteY0" fmla="*/ 0 h 1555668"/>
                <a:gd name="connsiteX1" fmla="*/ 902524 w 3788229"/>
                <a:gd name="connsiteY1" fmla="*/ 1555667 h 1555668"/>
                <a:gd name="connsiteX2" fmla="*/ 3788229 w 3788229"/>
                <a:gd name="connsiteY2" fmla="*/ 1555668 h 1555668"/>
                <a:gd name="connsiteX3" fmla="*/ 3491345 w 3788229"/>
                <a:gd name="connsiteY3" fmla="*/ 213756 h 1555668"/>
                <a:gd name="connsiteX4" fmla="*/ 0 w 3788229"/>
                <a:gd name="connsiteY4" fmla="*/ 0 h 1555668"/>
                <a:gd name="connsiteX0" fmla="*/ 843149 w 2885705"/>
                <a:gd name="connsiteY0" fmla="*/ 0 h 1828801"/>
                <a:gd name="connsiteX1" fmla="*/ 0 w 2885705"/>
                <a:gd name="connsiteY1" fmla="*/ 1828800 h 1828801"/>
                <a:gd name="connsiteX2" fmla="*/ 2885705 w 2885705"/>
                <a:gd name="connsiteY2" fmla="*/ 1828801 h 1828801"/>
                <a:gd name="connsiteX3" fmla="*/ 2588821 w 2885705"/>
                <a:gd name="connsiteY3" fmla="*/ 486889 h 1828801"/>
                <a:gd name="connsiteX4" fmla="*/ 843149 w 2885705"/>
                <a:gd name="connsiteY4" fmla="*/ 0 h 1828801"/>
                <a:gd name="connsiteX0" fmla="*/ 843149 w 2885705"/>
                <a:gd name="connsiteY0" fmla="*/ 0 h 1828801"/>
                <a:gd name="connsiteX1" fmla="*/ 0 w 2885705"/>
                <a:gd name="connsiteY1" fmla="*/ 1828800 h 1828801"/>
                <a:gd name="connsiteX2" fmla="*/ 2885705 w 2885705"/>
                <a:gd name="connsiteY2" fmla="*/ 1828801 h 1828801"/>
                <a:gd name="connsiteX3" fmla="*/ 2553195 w 2885705"/>
                <a:gd name="connsiteY3" fmla="*/ 273133 h 1828801"/>
                <a:gd name="connsiteX4" fmla="*/ 843149 w 2885705"/>
                <a:gd name="connsiteY4" fmla="*/ 0 h 1828801"/>
                <a:gd name="connsiteX0" fmla="*/ 843149 w 2553195"/>
                <a:gd name="connsiteY0" fmla="*/ 0 h 1828800"/>
                <a:gd name="connsiteX1" fmla="*/ 0 w 2553195"/>
                <a:gd name="connsiteY1" fmla="*/ 1828800 h 1828800"/>
                <a:gd name="connsiteX2" fmla="*/ 2327564 w 2553195"/>
                <a:gd name="connsiteY2" fmla="*/ 1579419 h 1828800"/>
                <a:gd name="connsiteX3" fmla="*/ 2553195 w 2553195"/>
                <a:gd name="connsiteY3" fmla="*/ 273133 h 1828800"/>
                <a:gd name="connsiteX4" fmla="*/ 843149 w 2553195"/>
                <a:gd name="connsiteY4" fmla="*/ 0 h 1828800"/>
                <a:gd name="connsiteX0" fmla="*/ 843149 w 2612571"/>
                <a:gd name="connsiteY0" fmla="*/ 0 h 1828800"/>
                <a:gd name="connsiteX1" fmla="*/ 0 w 2612571"/>
                <a:gd name="connsiteY1" fmla="*/ 1828800 h 1828800"/>
                <a:gd name="connsiteX2" fmla="*/ 2327564 w 2612571"/>
                <a:gd name="connsiteY2" fmla="*/ 1579419 h 1828800"/>
                <a:gd name="connsiteX3" fmla="*/ 2612571 w 2612571"/>
                <a:gd name="connsiteY3" fmla="*/ 296884 h 1828800"/>
                <a:gd name="connsiteX4" fmla="*/ 843149 w 2612571"/>
                <a:gd name="connsiteY4" fmla="*/ 0 h 1828800"/>
                <a:gd name="connsiteX0" fmla="*/ 1080656 w 2850078"/>
                <a:gd name="connsiteY0" fmla="*/ 0 h 2280062"/>
                <a:gd name="connsiteX1" fmla="*/ 0 w 2850078"/>
                <a:gd name="connsiteY1" fmla="*/ 2280062 h 2280062"/>
                <a:gd name="connsiteX2" fmla="*/ 2565071 w 2850078"/>
                <a:gd name="connsiteY2" fmla="*/ 1579419 h 2280062"/>
                <a:gd name="connsiteX3" fmla="*/ 2850078 w 2850078"/>
                <a:gd name="connsiteY3" fmla="*/ 296884 h 2280062"/>
                <a:gd name="connsiteX4" fmla="*/ 1080656 w 2850078"/>
                <a:gd name="connsiteY4" fmla="*/ 0 h 2280062"/>
                <a:gd name="connsiteX0" fmla="*/ 1080656 w 2850078"/>
                <a:gd name="connsiteY0" fmla="*/ 0 h 2280062"/>
                <a:gd name="connsiteX1" fmla="*/ 0 w 2850078"/>
                <a:gd name="connsiteY1" fmla="*/ 2280062 h 2280062"/>
                <a:gd name="connsiteX2" fmla="*/ 2738913 w 2850078"/>
                <a:gd name="connsiteY2" fmla="*/ 1543793 h 2280062"/>
                <a:gd name="connsiteX3" fmla="*/ 2850078 w 2850078"/>
                <a:gd name="connsiteY3" fmla="*/ 296884 h 2280062"/>
                <a:gd name="connsiteX4" fmla="*/ 1080656 w 2850078"/>
                <a:gd name="connsiteY4" fmla="*/ 0 h 2280062"/>
                <a:gd name="connsiteX0" fmla="*/ 1080656 w 2738913"/>
                <a:gd name="connsiteY0" fmla="*/ 0 h 2280062"/>
                <a:gd name="connsiteX1" fmla="*/ 0 w 2738913"/>
                <a:gd name="connsiteY1" fmla="*/ 2280062 h 2280062"/>
                <a:gd name="connsiteX2" fmla="*/ 2738913 w 2738913"/>
                <a:gd name="connsiteY2" fmla="*/ 1543793 h 2280062"/>
                <a:gd name="connsiteX3" fmla="*/ 2491527 w 2738913"/>
                <a:gd name="connsiteY3" fmla="*/ 225632 h 2280062"/>
                <a:gd name="connsiteX4" fmla="*/ 1080656 w 2738913"/>
                <a:gd name="connsiteY4" fmla="*/ 0 h 2280062"/>
                <a:gd name="connsiteX0" fmla="*/ 1080656 w 2988811"/>
                <a:gd name="connsiteY0" fmla="*/ 0 h 2280062"/>
                <a:gd name="connsiteX1" fmla="*/ 0 w 2988811"/>
                <a:gd name="connsiteY1" fmla="*/ 2280062 h 2280062"/>
                <a:gd name="connsiteX2" fmla="*/ 2988811 w 2988811"/>
                <a:gd name="connsiteY2" fmla="*/ 1543793 h 2280062"/>
                <a:gd name="connsiteX3" fmla="*/ 2491527 w 2988811"/>
                <a:gd name="connsiteY3" fmla="*/ 225632 h 2280062"/>
                <a:gd name="connsiteX4" fmla="*/ 1080656 w 2988811"/>
                <a:gd name="connsiteY4" fmla="*/ 0 h 2280062"/>
                <a:gd name="connsiteX0" fmla="*/ 1080656 w 2988811"/>
                <a:gd name="connsiteY0" fmla="*/ 0 h 2280062"/>
                <a:gd name="connsiteX1" fmla="*/ 0 w 2988811"/>
                <a:gd name="connsiteY1" fmla="*/ 2280062 h 2280062"/>
                <a:gd name="connsiteX2" fmla="*/ 2988811 w 2988811"/>
                <a:gd name="connsiteY2" fmla="*/ 1543793 h 2280062"/>
                <a:gd name="connsiteX3" fmla="*/ 2687100 w 2988811"/>
                <a:gd name="connsiteY3" fmla="*/ 237507 h 2280062"/>
                <a:gd name="connsiteX4" fmla="*/ 1080656 w 2988811"/>
                <a:gd name="connsiteY4" fmla="*/ 0 h 2280062"/>
                <a:gd name="connsiteX0" fmla="*/ 819893 w 2728048"/>
                <a:gd name="connsiteY0" fmla="*/ 0 h 2291938"/>
                <a:gd name="connsiteX1" fmla="*/ 0 w 2728048"/>
                <a:gd name="connsiteY1" fmla="*/ 2291938 h 2291938"/>
                <a:gd name="connsiteX2" fmla="*/ 2728048 w 2728048"/>
                <a:gd name="connsiteY2" fmla="*/ 1543793 h 2291938"/>
                <a:gd name="connsiteX3" fmla="*/ 2426337 w 2728048"/>
                <a:gd name="connsiteY3" fmla="*/ 237507 h 2291938"/>
                <a:gd name="connsiteX4" fmla="*/ 819893 w 2728048"/>
                <a:gd name="connsiteY4" fmla="*/ 0 h 2291938"/>
                <a:gd name="connsiteX0" fmla="*/ 722107 w 2728048"/>
                <a:gd name="connsiteY0" fmla="*/ 0 h 2398816"/>
                <a:gd name="connsiteX1" fmla="*/ 0 w 2728048"/>
                <a:gd name="connsiteY1" fmla="*/ 2398816 h 2398816"/>
                <a:gd name="connsiteX2" fmla="*/ 2728048 w 2728048"/>
                <a:gd name="connsiteY2" fmla="*/ 1650671 h 2398816"/>
                <a:gd name="connsiteX3" fmla="*/ 2426337 w 2728048"/>
                <a:gd name="connsiteY3" fmla="*/ 344385 h 2398816"/>
                <a:gd name="connsiteX4" fmla="*/ 722107 w 2728048"/>
                <a:gd name="connsiteY4" fmla="*/ 0 h 2398816"/>
                <a:gd name="connsiteX0" fmla="*/ 722107 w 2728048"/>
                <a:gd name="connsiteY0" fmla="*/ 0 h 2398816"/>
                <a:gd name="connsiteX1" fmla="*/ 0 w 2728048"/>
                <a:gd name="connsiteY1" fmla="*/ 2398816 h 2398816"/>
                <a:gd name="connsiteX2" fmla="*/ 2728048 w 2728048"/>
                <a:gd name="connsiteY2" fmla="*/ 1650671 h 2398816"/>
                <a:gd name="connsiteX3" fmla="*/ 2437202 w 2728048"/>
                <a:gd name="connsiteY3" fmla="*/ 237508 h 2398816"/>
                <a:gd name="connsiteX4" fmla="*/ 722107 w 2728048"/>
                <a:gd name="connsiteY4" fmla="*/ 0 h 2398816"/>
                <a:gd name="connsiteX0" fmla="*/ 722107 w 2728048"/>
                <a:gd name="connsiteY0" fmla="*/ 0 h 2398816"/>
                <a:gd name="connsiteX1" fmla="*/ 0 w 2728048"/>
                <a:gd name="connsiteY1" fmla="*/ 2398816 h 2398816"/>
                <a:gd name="connsiteX2" fmla="*/ 2728048 w 2728048"/>
                <a:gd name="connsiteY2" fmla="*/ 1650671 h 2398816"/>
                <a:gd name="connsiteX3" fmla="*/ 2382876 w 2728048"/>
                <a:gd name="connsiteY3" fmla="*/ 237508 h 2398816"/>
                <a:gd name="connsiteX4" fmla="*/ 722107 w 2728048"/>
                <a:gd name="connsiteY4" fmla="*/ 0 h 2398816"/>
                <a:gd name="connsiteX0" fmla="*/ 722107 w 2684588"/>
                <a:gd name="connsiteY0" fmla="*/ 0 h 2398816"/>
                <a:gd name="connsiteX1" fmla="*/ 0 w 2684588"/>
                <a:gd name="connsiteY1" fmla="*/ 2398816 h 2398816"/>
                <a:gd name="connsiteX2" fmla="*/ 2684588 w 2684588"/>
                <a:gd name="connsiteY2" fmla="*/ 1579419 h 2398816"/>
                <a:gd name="connsiteX3" fmla="*/ 2382876 w 2684588"/>
                <a:gd name="connsiteY3" fmla="*/ 237508 h 2398816"/>
                <a:gd name="connsiteX4" fmla="*/ 722107 w 2684588"/>
                <a:gd name="connsiteY4" fmla="*/ 0 h 23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588" h="2398816">
                  <a:moveTo>
                    <a:pt x="722107" y="0"/>
                  </a:moveTo>
                  <a:lnTo>
                    <a:pt x="0" y="2398816"/>
                  </a:lnTo>
                  <a:lnTo>
                    <a:pt x="2684588" y="1579419"/>
                  </a:lnTo>
                  <a:lnTo>
                    <a:pt x="2382876" y="237508"/>
                  </a:lnTo>
                  <a:lnTo>
                    <a:pt x="722107" y="0"/>
                  </a:lnTo>
                  <a:close/>
                </a:path>
              </a:pathLst>
            </a:custGeom>
            <a:noFill/>
            <a:ln>
              <a:solidFill>
                <a:srgbClr val="0000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38"/>
            <p:cNvGrpSpPr/>
            <p:nvPr/>
          </p:nvGrpSpPr>
          <p:grpSpPr>
            <a:xfrm>
              <a:off x="4742688" y="3657600"/>
              <a:ext cx="1810512" cy="1005840"/>
              <a:chOff x="1655064" y="2057400"/>
              <a:chExt cx="1810512" cy="1005840"/>
            </a:xfrm>
          </p:grpSpPr>
          <p:grpSp>
            <p:nvGrpSpPr>
              <p:cNvPr id="22" name="Group 139"/>
              <p:cNvGrpSpPr/>
              <p:nvPr/>
            </p:nvGrpSpPr>
            <p:grpSpPr>
              <a:xfrm>
                <a:off x="1655064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53" name="Oval 152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140"/>
              <p:cNvGrpSpPr/>
              <p:nvPr/>
            </p:nvGrpSpPr>
            <p:grpSpPr>
              <a:xfrm>
                <a:off x="2231136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50" name="Oval 149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141"/>
              <p:cNvGrpSpPr/>
              <p:nvPr/>
            </p:nvGrpSpPr>
            <p:grpSpPr>
              <a:xfrm>
                <a:off x="2798064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47" name="Oval 146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solidFill>
                  <a:srgbClr val="6076B4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142"/>
              <p:cNvGrpSpPr/>
              <p:nvPr/>
            </p:nvGrpSpPr>
            <p:grpSpPr>
              <a:xfrm>
                <a:off x="3374136" y="2057400"/>
                <a:ext cx="91440" cy="1005840"/>
                <a:chOff x="1655064" y="2057400"/>
                <a:chExt cx="91440" cy="1005840"/>
              </a:xfrm>
            </p:grpSpPr>
            <p:sp>
              <p:nvSpPr>
                <p:cNvPr id="144" name="Oval 143"/>
                <p:cNvSpPr/>
                <p:nvPr/>
              </p:nvSpPr>
              <p:spPr>
                <a:xfrm>
                  <a:off x="1655064" y="2057400"/>
                  <a:ext cx="91440" cy="91440"/>
                </a:xfrm>
                <a:prstGeom prst="ellipse">
                  <a:avLst/>
                </a:prstGeom>
                <a:solidFill>
                  <a:srgbClr val="ABD958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1655064" y="2514600"/>
                  <a:ext cx="91440" cy="91440"/>
                </a:xfrm>
                <a:prstGeom prst="ellipse">
                  <a:avLst/>
                </a:prstGeom>
                <a:solidFill>
                  <a:srgbClr val="ABD958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1655064" y="2971800"/>
                  <a:ext cx="91440" cy="91440"/>
                </a:xfrm>
                <a:prstGeom prst="ellipse">
                  <a:avLst/>
                </a:prstGeom>
                <a:solidFill>
                  <a:srgbClr val="ABD958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62" name="Picture 2" descr="C:\Users\tsoper\Documents\Bladder SM\Experimental Results\Porter Cysto 2010.05.12\2010.06.21 - First Try\stitch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98056" y="3040544"/>
            <a:ext cx="2923360" cy="3700272"/>
          </a:xfrm>
          <a:prstGeom prst="rect">
            <a:avLst/>
          </a:prstGeom>
          <a:noFill/>
        </p:spPr>
      </p:pic>
      <p:grpSp>
        <p:nvGrpSpPr>
          <p:cNvPr id="26" name="Group 4"/>
          <p:cNvGrpSpPr/>
          <p:nvPr/>
        </p:nvGrpSpPr>
        <p:grpSpPr>
          <a:xfrm>
            <a:off x="4343400" y="3962400"/>
            <a:ext cx="4101064" cy="1905000"/>
            <a:chOff x="4343400" y="3962400"/>
            <a:chExt cx="4101064" cy="1905000"/>
          </a:xfrm>
        </p:grpSpPr>
        <p:sp>
          <p:nvSpPr>
            <p:cNvPr id="163" name="Rectangle 162"/>
            <p:cNvSpPr/>
            <p:nvPr/>
          </p:nvSpPr>
          <p:spPr>
            <a:xfrm>
              <a:off x="4389170" y="3962400"/>
              <a:ext cx="1598515" cy="7078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  <a:latin typeface="+mn-lt"/>
                </a:rPr>
                <a:t>Limitations:</a:t>
              </a:r>
            </a:p>
            <a:p>
              <a:endParaRPr lang="en-US" sz="2000" b="1" dirty="0" smtClean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64" name="Content Placeholder 2"/>
            <p:cNvSpPr txBox="1">
              <a:spLocks/>
            </p:cNvSpPr>
            <p:nvPr/>
          </p:nvSpPr>
          <p:spPr>
            <a:xfrm>
              <a:off x="4343400" y="4383292"/>
              <a:ext cx="4101064" cy="14841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Assumes planar scene</a:t>
              </a:r>
            </a:p>
            <a:p>
              <a:pPr lvl="1"/>
              <a:r>
                <a:rPr lang="en-US" dirty="0" smtClean="0"/>
                <a:t>misalignment </a:t>
              </a:r>
            </a:p>
            <a:p>
              <a:pPr lvl="1"/>
              <a:r>
                <a:rPr lang="en-US" dirty="0" smtClean="0"/>
                <a:t>pixel stretching</a:t>
              </a:r>
            </a:p>
            <a:p>
              <a:r>
                <a:rPr lang="en-US" dirty="0" smtClean="0"/>
                <a:t>Limited FOV</a:t>
              </a:r>
            </a:p>
            <a:p>
              <a:r>
                <a:rPr lang="en-US" dirty="0" smtClean="0"/>
                <a:t>Lacks global alignment</a:t>
              </a:r>
            </a:p>
            <a:p>
              <a:r>
                <a:rPr lang="en-US" dirty="0" smtClean="0"/>
                <a:t>Requires </a:t>
              </a:r>
              <a:r>
                <a:rPr lang="en-US" dirty="0" err="1" smtClean="0"/>
                <a:t>precalibration</a:t>
              </a:r>
              <a:endParaRPr lang="en-US" dirty="0" smtClean="0"/>
            </a:p>
            <a:p>
              <a:endParaRPr lang="en-US" dirty="0" smtClean="0"/>
            </a:p>
          </p:txBody>
        </p:sp>
      </p:grpSp>
      <p:sp>
        <p:nvSpPr>
          <p:cNvPr id="4" name="Striped Right Arrow 3"/>
          <p:cNvSpPr/>
          <p:nvPr/>
        </p:nvSpPr>
        <p:spPr>
          <a:xfrm>
            <a:off x="5512413" y="2246376"/>
            <a:ext cx="881519" cy="468224"/>
          </a:xfrm>
          <a:prstGeom prst="stripedRightArrow">
            <a:avLst>
              <a:gd name="adj1" fmla="val 67702"/>
              <a:gd name="adj2" fmla="val 719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H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58E-6 L 0.56666 3.358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7126" y="5029200"/>
            <a:ext cx="754874" cy="914400"/>
            <a:chOff x="3817126" y="5029200"/>
            <a:chExt cx="754874" cy="914400"/>
          </a:xfrm>
        </p:grpSpPr>
        <p:pic>
          <p:nvPicPr>
            <p:cNvPr id="7206" name="Picture 32" descr="C:\Users\tsoper\Documents\Presentations\SPIE 2011 Presentation\frame 3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126" y="525780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2" name="TextBox 441"/>
                <p:cNvSpPr txBox="1"/>
                <p:nvPr/>
              </p:nvSpPr>
              <p:spPr>
                <a:xfrm>
                  <a:off x="3886200" y="502920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+3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42" name="TextBox 4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200" y="5029200"/>
                  <a:ext cx="647998" cy="307777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3250811" y="4480560"/>
            <a:ext cx="754874" cy="922020"/>
            <a:chOff x="3250811" y="4480560"/>
            <a:chExt cx="754874" cy="922020"/>
          </a:xfrm>
        </p:grpSpPr>
        <p:pic>
          <p:nvPicPr>
            <p:cNvPr id="7205" name="Picture 31" descr="C:\Users\tsoper\Documents\Presentations\SPIE 2011 Presentation\frame 28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811" y="471678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1" name="TextBox 440"/>
                <p:cNvSpPr txBox="1"/>
                <p:nvPr/>
              </p:nvSpPr>
              <p:spPr>
                <a:xfrm>
                  <a:off x="3314402" y="448056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+2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41" name="TextBox 4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4402" y="4480560"/>
                  <a:ext cx="647998" cy="307777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2684496" y="3931920"/>
            <a:ext cx="754874" cy="929640"/>
            <a:chOff x="2684496" y="3931920"/>
            <a:chExt cx="754874" cy="929640"/>
          </a:xfrm>
        </p:grpSpPr>
        <p:pic>
          <p:nvPicPr>
            <p:cNvPr id="7200" name="Picture 26" descr="C:\Users\tsoper\Documents\Presentations\SPIE 2011 Presentation\frame 2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496" y="417576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3" name="TextBox 572"/>
                <p:cNvSpPr txBox="1"/>
                <p:nvPr/>
              </p:nvSpPr>
              <p:spPr>
                <a:xfrm>
                  <a:off x="2781002" y="393192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73" name="TextBox 5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1002" y="3931920"/>
                  <a:ext cx="647998" cy="307777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118181" y="3383280"/>
            <a:ext cx="754874" cy="937260"/>
            <a:chOff x="2118181" y="3383280"/>
            <a:chExt cx="754874" cy="937260"/>
          </a:xfrm>
        </p:grpSpPr>
        <p:pic>
          <p:nvPicPr>
            <p:cNvPr id="7199" name="Picture 25" descr="C:\Users\tsoper\Documents\Presentations\SPIE 2011 Presentation\frame 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181" y="363474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9" name="TextBox 438"/>
                <p:cNvSpPr txBox="1"/>
                <p:nvPr/>
              </p:nvSpPr>
              <p:spPr>
                <a:xfrm>
                  <a:off x="2297042" y="3383280"/>
                  <a:ext cx="334194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9" name="TextBox 4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7042" y="3383280"/>
                  <a:ext cx="334194" cy="307777"/>
                </a:xfrm>
                <a:prstGeom prst="rect">
                  <a:avLst/>
                </a:prstGeom>
                <a:blipFill rotWithShape="1"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1551866" y="2834640"/>
            <a:ext cx="758854" cy="944880"/>
            <a:chOff x="1551866" y="2834640"/>
            <a:chExt cx="758854" cy="944880"/>
          </a:xfrm>
        </p:grpSpPr>
        <p:pic>
          <p:nvPicPr>
            <p:cNvPr id="7198" name="Picture 24" descr="C:\Users\tsoper\Documents\Presentations\SPIE 2011 Presentation\frame 19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866" y="309372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8" name="TextBox 437"/>
                <p:cNvSpPr txBox="1"/>
                <p:nvPr/>
              </p:nvSpPr>
              <p:spPr>
                <a:xfrm>
                  <a:off x="1662722" y="283464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8" name="TextBox 4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2722" y="2834640"/>
                  <a:ext cx="647998" cy="307777"/>
                </a:xfrm>
                <a:prstGeom prst="rect">
                  <a:avLst/>
                </a:prstGeom>
                <a:blipFill rotWithShape="1">
                  <a:blip r:embed="rId11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/>
              <a:t>Frame Matching</a:t>
            </a:r>
            <a:endParaRPr lang="en-US" sz="3600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301961"/>
              </p:ext>
            </p:extLst>
          </p:nvPr>
        </p:nvGraphicFramePr>
        <p:xfrm>
          <a:off x="457200" y="5334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207" name="Rectangle 7206"/>
          <p:cNvSpPr>
            <a:spLocks noChangeAspect="1"/>
          </p:cNvSpPr>
          <p:nvPr/>
        </p:nvSpPr>
        <p:spPr>
          <a:xfrm>
            <a:off x="63246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7" name="Rectangle 366"/>
          <p:cNvSpPr>
            <a:spLocks noChangeAspect="1"/>
          </p:cNvSpPr>
          <p:nvPr/>
        </p:nvSpPr>
        <p:spPr>
          <a:xfrm>
            <a:off x="65532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8" name="Rectangle 367"/>
          <p:cNvSpPr>
            <a:spLocks noChangeAspect="1"/>
          </p:cNvSpPr>
          <p:nvPr/>
        </p:nvSpPr>
        <p:spPr>
          <a:xfrm>
            <a:off x="63246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9" name="Rectangle 368"/>
          <p:cNvSpPr>
            <a:spLocks noChangeAspect="1"/>
          </p:cNvSpPr>
          <p:nvPr/>
        </p:nvSpPr>
        <p:spPr>
          <a:xfrm>
            <a:off x="65532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0" name="Rectangle 369"/>
          <p:cNvSpPr>
            <a:spLocks noChangeAspect="1"/>
          </p:cNvSpPr>
          <p:nvPr/>
        </p:nvSpPr>
        <p:spPr>
          <a:xfrm>
            <a:off x="67818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1" name="Rectangle 370"/>
          <p:cNvSpPr>
            <a:spLocks noChangeAspect="1"/>
          </p:cNvSpPr>
          <p:nvPr/>
        </p:nvSpPr>
        <p:spPr>
          <a:xfrm>
            <a:off x="70104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2" name="Rectangle 371"/>
          <p:cNvSpPr>
            <a:spLocks noChangeAspect="1"/>
          </p:cNvSpPr>
          <p:nvPr/>
        </p:nvSpPr>
        <p:spPr>
          <a:xfrm>
            <a:off x="67818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3" name="Rectangle 372"/>
          <p:cNvSpPr>
            <a:spLocks noChangeAspect="1"/>
          </p:cNvSpPr>
          <p:nvPr/>
        </p:nvSpPr>
        <p:spPr>
          <a:xfrm>
            <a:off x="70104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4" name="Rectangle 373"/>
          <p:cNvSpPr>
            <a:spLocks noChangeAspect="1"/>
          </p:cNvSpPr>
          <p:nvPr/>
        </p:nvSpPr>
        <p:spPr>
          <a:xfrm>
            <a:off x="63246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5" name="Rectangle 374"/>
          <p:cNvSpPr>
            <a:spLocks noChangeAspect="1"/>
          </p:cNvSpPr>
          <p:nvPr/>
        </p:nvSpPr>
        <p:spPr>
          <a:xfrm>
            <a:off x="65532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6" name="Rectangle 375"/>
          <p:cNvSpPr>
            <a:spLocks noChangeAspect="1"/>
          </p:cNvSpPr>
          <p:nvPr/>
        </p:nvSpPr>
        <p:spPr>
          <a:xfrm>
            <a:off x="63246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7" name="Rectangle 376"/>
          <p:cNvSpPr>
            <a:spLocks noChangeAspect="1"/>
          </p:cNvSpPr>
          <p:nvPr/>
        </p:nvSpPr>
        <p:spPr>
          <a:xfrm>
            <a:off x="65532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8" name="Rectangle 377"/>
          <p:cNvSpPr>
            <a:spLocks noChangeAspect="1"/>
          </p:cNvSpPr>
          <p:nvPr/>
        </p:nvSpPr>
        <p:spPr>
          <a:xfrm>
            <a:off x="67818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9" name="Rectangle 378"/>
          <p:cNvSpPr>
            <a:spLocks noChangeAspect="1"/>
          </p:cNvSpPr>
          <p:nvPr/>
        </p:nvSpPr>
        <p:spPr>
          <a:xfrm>
            <a:off x="70104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0" name="Rectangle 379"/>
          <p:cNvSpPr>
            <a:spLocks noChangeAspect="1"/>
          </p:cNvSpPr>
          <p:nvPr/>
        </p:nvSpPr>
        <p:spPr>
          <a:xfrm>
            <a:off x="67818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1" name="Rectangle 380"/>
          <p:cNvSpPr>
            <a:spLocks noChangeAspect="1"/>
          </p:cNvSpPr>
          <p:nvPr/>
        </p:nvSpPr>
        <p:spPr>
          <a:xfrm>
            <a:off x="70104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2" name="Rectangle 381"/>
          <p:cNvSpPr>
            <a:spLocks noChangeAspect="1"/>
          </p:cNvSpPr>
          <p:nvPr/>
        </p:nvSpPr>
        <p:spPr>
          <a:xfrm>
            <a:off x="72390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3" name="Rectangle 382"/>
          <p:cNvSpPr>
            <a:spLocks noChangeAspect="1"/>
          </p:cNvSpPr>
          <p:nvPr/>
        </p:nvSpPr>
        <p:spPr>
          <a:xfrm>
            <a:off x="74676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4" name="Rectangle 383"/>
          <p:cNvSpPr>
            <a:spLocks noChangeAspect="1"/>
          </p:cNvSpPr>
          <p:nvPr/>
        </p:nvSpPr>
        <p:spPr>
          <a:xfrm>
            <a:off x="72390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5" name="Rectangle 384"/>
          <p:cNvSpPr>
            <a:spLocks noChangeAspect="1"/>
          </p:cNvSpPr>
          <p:nvPr/>
        </p:nvSpPr>
        <p:spPr>
          <a:xfrm>
            <a:off x="74676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6" name="Rectangle 385"/>
          <p:cNvSpPr>
            <a:spLocks noChangeAspect="1"/>
          </p:cNvSpPr>
          <p:nvPr/>
        </p:nvSpPr>
        <p:spPr>
          <a:xfrm>
            <a:off x="76962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7" name="Rectangle 386"/>
          <p:cNvSpPr>
            <a:spLocks noChangeAspect="1"/>
          </p:cNvSpPr>
          <p:nvPr/>
        </p:nvSpPr>
        <p:spPr>
          <a:xfrm>
            <a:off x="79248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8" name="Rectangle 387"/>
          <p:cNvSpPr>
            <a:spLocks noChangeAspect="1"/>
          </p:cNvSpPr>
          <p:nvPr/>
        </p:nvSpPr>
        <p:spPr>
          <a:xfrm>
            <a:off x="76962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9" name="Rectangle 388"/>
          <p:cNvSpPr>
            <a:spLocks noChangeAspect="1"/>
          </p:cNvSpPr>
          <p:nvPr/>
        </p:nvSpPr>
        <p:spPr>
          <a:xfrm>
            <a:off x="79248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0" name="Rectangle 389"/>
          <p:cNvSpPr>
            <a:spLocks noChangeAspect="1"/>
          </p:cNvSpPr>
          <p:nvPr/>
        </p:nvSpPr>
        <p:spPr>
          <a:xfrm>
            <a:off x="72390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1" name="Rectangle 390"/>
          <p:cNvSpPr>
            <a:spLocks noChangeAspect="1"/>
          </p:cNvSpPr>
          <p:nvPr/>
        </p:nvSpPr>
        <p:spPr>
          <a:xfrm>
            <a:off x="74676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2" name="Rectangle 391"/>
          <p:cNvSpPr>
            <a:spLocks noChangeAspect="1"/>
          </p:cNvSpPr>
          <p:nvPr/>
        </p:nvSpPr>
        <p:spPr>
          <a:xfrm>
            <a:off x="72390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3" name="Rectangle 392"/>
          <p:cNvSpPr>
            <a:spLocks noChangeAspect="1"/>
          </p:cNvSpPr>
          <p:nvPr/>
        </p:nvSpPr>
        <p:spPr>
          <a:xfrm>
            <a:off x="74676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4" name="Rectangle 393"/>
          <p:cNvSpPr>
            <a:spLocks noChangeAspect="1"/>
          </p:cNvSpPr>
          <p:nvPr/>
        </p:nvSpPr>
        <p:spPr>
          <a:xfrm>
            <a:off x="76962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5" name="Rectangle 394"/>
          <p:cNvSpPr>
            <a:spLocks noChangeAspect="1"/>
          </p:cNvSpPr>
          <p:nvPr/>
        </p:nvSpPr>
        <p:spPr>
          <a:xfrm>
            <a:off x="79248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6" name="Rectangle 395"/>
          <p:cNvSpPr>
            <a:spLocks noChangeAspect="1"/>
          </p:cNvSpPr>
          <p:nvPr/>
        </p:nvSpPr>
        <p:spPr>
          <a:xfrm>
            <a:off x="76962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7" name="Rectangle 396"/>
          <p:cNvSpPr>
            <a:spLocks noChangeAspect="1"/>
          </p:cNvSpPr>
          <p:nvPr/>
        </p:nvSpPr>
        <p:spPr>
          <a:xfrm>
            <a:off x="79248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8" name="Rectangle 397"/>
          <p:cNvSpPr>
            <a:spLocks noChangeAspect="1"/>
          </p:cNvSpPr>
          <p:nvPr/>
        </p:nvSpPr>
        <p:spPr>
          <a:xfrm>
            <a:off x="63246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9" name="Rectangle 398"/>
          <p:cNvSpPr>
            <a:spLocks noChangeAspect="1"/>
          </p:cNvSpPr>
          <p:nvPr/>
        </p:nvSpPr>
        <p:spPr>
          <a:xfrm>
            <a:off x="65532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0" name="Rectangle 399"/>
          <p:cNvSpPr>
            <a:spLocks noChangeAspect="1"/>
          </p:cNvSpPr>
          <p:nvPr/>
        </p:nvSpPr>
        <p:spPr>
          <a:xfrm>
            <a:off x="63246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1" name="Rectangle 400"/>
          <p:cNvSpPr>
            <a:spLocks noChangeAspect="1"/>
          </p:cNvSpPr>
          <p:nvPr/>
        </p:nvSpPr>
        <p:spPr>
          <a:xfrm>
            <a:off x="65532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2" name="Rectangle 401"/>
          <p:cNvSpPr>
            <a:spLocks noChangeAspect="1"/>
          </p:cNvSpPr>
          <p:nvPr/>
        </p:nvSpPr>
        <p:spPr>
          <a:xfrm>
            <a:off x="67818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3" name="Rectangle 402"/>
          <p:cNvSpPr>
            <a:spLocks noChangeAspect="1"/>
          </p:cNvSpPr>
          <p:nvPr/>
        </p:nvSpPr>
        <p:spPr>
          <a:xfrm>
            <a:off x="70104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4" name="Rectangle 403"/>
          <p:cNvSpPr>
            <a:spLocks noChangeAspect="1"/>
          </p:cNvSpPr>
          <p:nvPr/>
        </p:nvSpPr>
        <p:spPr>
          <a:xfrm>
            <a:off x="67818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5" name="Rectangle 404"/>
          <p:cNvSpPr>
            <a:spLocks noChangeAspect="1"/>
          </p:cNvSpPr>
          <p:nvPr/>
        </p:nvSpPr>
        <p:spPr>
          <a:xfrm>
            <a:off x="70104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6" name="Rectangle 405"/>
          <p:cNvSpPr>
            <a:spLocks noChangeAspect="1"/>
          </p:cNvSpPr>
          <p:nvPr/>
        </p:nvSpPr>
        <p:spPr>
          <a:xfrm>
            <a:off x="63246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7" name="Rectangle 406"/>
          <p:cNvSpPr>
            <a:spLocks noChangeAspect="1"/>
          </p:cNvSpPr>
          <p:nvPr/>
        </p:nvSpPr>
        <p:spPr>
          <a:xfrm>
            <a:off x="65532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8" name="Rectangle 407"/>
          <p:cNvSpPr>
            <a:spLocks noChangeAspect="1"/>
          </p:cNvSpPr>
          <p:nvPr/>
        </p:nvSpPr>
        <p:spPr>
          <a:xfrm>
            <a:off x="63246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9" name="Rectangle 408"/>
          <p:cNvSpPr>
            <a:spLocks noChangeAspect="1"/>
          </p:cNvSpPr>
          <p:nvPr/>
        </p:nvSpPr>
        <p:spPr>
          <a:xfrm>
            <a:off x="65532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0" name="Rectangle 409"/>
          <p:cNvSpPr>
            <a:spLocks noChangeAspect="1"/>
          </p:cNvSpPr>
          <p:nvPr/>
        </p:nvSpPr>
        <p:spPr>
          <a:xfrm>
            <a:off x="67818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1" name="Rectangle 410"/>
          <p:cNvSpPr>
            <a:spLocks noChangeAspect="1"/>
          </p:cNvSpPr>
          <p:nvPr/>
        </p:nvSpPr>
        <p:spPr>
          <a:xfrm>
            <a:off x="70104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2" name="Rectangle 411"/>
          <p:cNvSpPr>
            <a:spLocks noChangeAspect="1"/>
          </p:cNvSpPr>
          <p:nvPr/>
        </p:nvSpPr>
        <p:spPr>
          <a:xfrm>
            <a:off x="67818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3" name="Rectangle 412"/>
          <p:cNvSpPr>
            <a:spLocks noChangeAspect="1"/>
          </p:cNvSpPr>
          <p:nvPr/>
        </p:nvSpPr>
        <p:spPr>
          <a:xfrm>
            <a:off x="70104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4" name="Rectangle 413"/>
          <p:cNvSpPr>
            <a:spLocks noChangeAspect="1"/>
          </p:cNvSpPr>
          <p:nvPr/>
        </p:nvSpPr>
        <p:spPr>
          <a:xfrm>
            <a:off x="72390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5" name="Rectangle 414"/>
          <p:cNvSpPr>
            <a:spLocks noChangeAspect="1"/>
          </p:cNvSpPr>
          <p:nvPr/>
        </p:nvSpPr>
        <p:spPr>
          <a:xfrm>
            <a:off x="74676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6" name="Rectangle 415"/>
          <p:cNvSpPr>
            <a:spLocks noChangeAspect="1"/>
          </p:cNvSpPr>
          <p:nvPr/>
        </p:nvSpPr>
        <p:spPr>
          <a:xfrm>
            <a:off x="72390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7" name="Rectangle 416"/>
          <p:cNvSpPr>
            <a:spLocks noChangeAspect="1"/>
          </p:cNvSpPr>
          <p:nvPr/>
        </p:nvSpPr>
        <p:spPr>
          <a:xfrm>
            <a:off x="74676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8" name="Rectangle 417"/>
          <p:cNvSpPr>
            <a:spLocks noChangeAspect="1"/>
          </p:cNvSpPr>
          <p:nvPr/>
        </p:nvSpPr>
        <p:spPr>
          <a:xfrm>
            <a:off x="76962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9" name="Rectangle 418"/>
          <p:cNvSpPr>
            <a:spLocks noChangeAspect="1"/>
          </p:cNvSpPr>
          <p:nvPr/>
        </p:nvSpPr>
        <p:spPr>
          <a:xfrm>
            <a:off x="79248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0" name="Rectangle 419"/>
          <p:cNvSpPr>
            <a:spLocks noChangeAspect="1"/>
          </p:cNvSpPr>
          <p:nvPr/>
        </p:nvSpPr>
        <p:spPr>
          <a:xfrm>
            <a:off x="76962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1" name="Rectangle 420"/>
          <p:cNvSpPr>
            <a:spLocks noChangeAspect="1"/>
          </p:cNvSpPr>
          <p:nvPr/>
        </p:nvSpPr>
        <p:spPr>
          <a:xfrm>
            <a:off x="79248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2" name="Rectangle 421"/>
          <p:cNvSpPr>
            <a:spLocks noChangeAspect="1"/>
          </p:cNvSpPr>
          <p:nvPr/>
        </p:nvSpPr>
        <p:spPr>
          <a:xfrm>
            <a:off x="72390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3" name="Rectangle 422"/>
          <p:cNvSpPr>
            <a:spLocks noChangeAspect="1"/>
          </p:cNvSpPr>
          <p:nvPr/>
        </p:nvSpPr>
        <p:spPr>
          <a:xfrm>
            <a:off x="74676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4" name="Rectangle 423"/>
          <p:cNvSpPr>
            <a:spLocks noChangeAspect="1"/>
          </p:cNvSpPr>
          <p:nvPr/>
        </p:nvSpPr>
        <p:spPr>
          <a:xfrm>
            <a:off x="72390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5" name="Rectangle 424"/>
          <p:cNvSpPr>
            <a:spLocks noChangeAspect="1"/>
          </p:cNvSpPr>
          <p:nvPr/>
        </p:nvSpPr>
        <p:spPr>
          <a:xfrm>
            <a:off x="74676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6" name="Rectangle 425"/>
          <p:cNvSpPr>
            <a:spLocks noChangeAspect="1"/>
          </p:cNvSpPr>
          <p:nvPr/>
        </p:nvSpPr>
        <p:spPr>
          <a:xfrm>
            <a:off x="76962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7" name="Rectangle 426"/>
          <p:cNvSpPr>
            <a:spLocks noChangeAspect="1"/>
          </p:cNvSpPr>
          <p:nvPr/>
        </p:nvSpPr>
        <p:spPr>
          <a:xfrm>
            <a:off x="79248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8" name="Rectangle 427"/>
          <p:cNvSpPr>
            <a:spLocks noChangeAspect="1"/>
          </p:cNvSpPr>
          <p:nvPr/>
        </p:nvSpPr>
        <p:spPr>
          <a:xfrm>
            <a:off x="76962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9" name="Rectangle 428"/>
          <p:cNvSpPr>
            <a:spLocks noChangeAspect="1"/>
          </p:cNvSpPr>
          <p:nvPr/>
        </p:nvSpPr>
        <p:spPr>
          <a:xfrm>
            <a:off x="79248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85551" y="2286000"/>
            <a:ext cx="754874" cy="952500"/>
            <a:chOff x="985551" y="2286000"/>
            <a:chExt cx="754874" cy="952500"/>
          </a:xfrm>
        </p:grpSpPr>
        <p:pic>
          <p:nvPicPr>
            <p:cNvPr id="7180" name="Picture 717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551" y="2552700"/>
              <a:ext cx="754874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11" name="TextBox 7210"/>
                <p:cNvSpPr txBox="1"/>
                <p:nvPr/>
              </p:nvSpPr>
              <p:spPr>
                <a:xfrm>
                  <a:off x="1028402" y="228600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−2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211" name="TextBox 72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402" y="2286000"/>
                  <a:ext cx="647998" cy="307777"/>
                </a:xfrm>
                <a:prstGeom prst="rect">
                  <a:avLst/>
                </a:prstGeom>
                <a:blipFill rotWithShape="1">
                  <a:blip r:embed="rId1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9" name="TextBox 538"/>
              <p:cNvSpPr txBox="1"/>
              <p:nvPr/>
            </p:nvSpPr>
            <p:spPr>
              <a:xfrm>
                <a:off x="6709946" y="5782484"/>
                <a:ext cx="334194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39" name="TextBox 5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946" y="5782484"/>
                <a:ext cx="334194" cy="307777"/>
              </a:xfrm>
              <a:prstGeom prst="rect">
                <a:avLst/>
              </a:prstGeom>
              <a:blipFill rotWithShape="1">
                <a:blip r:embed="rId1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0" name="TextBox 539"/>
              <p:cNvSpPr txBox="1"/>
              <p:nvPr/>
            </p:nvSpPr>
            <p:spPr>
              <a:xfrm>
                <a:off x="6066606" y="4431818"/>
                <a:ext cx="334194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40" name="TextBox 5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606" y="4431818"/>
                <a:ext cx="334194" cy="307777"/>
              </a:xfrm>
              <a:prstGeom prst="rect">
                <a:avLst/>
              </a:prstGeom>
              <a:blipFill rotWithShape="1">
                <a:blip r:embed="rId1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3" name="Group 502"/>
          <p:cNvGrpSpPr/>
          <p:nvPr/>
        </p:nvGrpSpPr>
        <p:grpSpPr>
          <a:xfrm>
            <a:off x="1416426" y="3001938"/>
            <a:ext cx="2622173" cy="2487439"/>
            <a:chOff x="1416426" y="3001938"/>
            <a:chExt cx="2622173" cy="2487439"/>
          </a:xfrm>
        </p:grpSpPr>
        <p:cxnSp>
          <p:nvCxnSpPr>
            <p:cNvPr id="502" name="Straight Arrow Connector 501"/>
            <p:cNvCxnSpPr/>
            <p:nvPr/>
          </p:nvCxnSpPr>
          <p:spPr>
            <a:xfrm flipH="1" flipV="1">
              <a:off x="1416426" y="3001938"/>
              <a:ext cx="323999" cy="312420"/>
            </a:xfrm>
            <a:prstGeom prst="straightConnector1">
              <a:avLst/>
            </a:prstGeom>
            <a:ln w="28575">
              <a:prstDash val="solid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Arrow Connector 577"/>
            <p:cNvCxnSpPr/>
            <p:nvPr/>
          </p:nvCxnSpPr>
          <p:spPr>
            <a:xfrm flipH="1" flipV="1">
              <a:off x="1990969" y="3545693"/>
              <a:ext cx="323999" cy="312420"/>
            </a:xfrm>
            <a:prstGeom prst="straightConnector1">
              <a:avLst/>
            </a:prstGeom>
            <a:ln w="28575">
              <a:prstDash val="solid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Arrow Connector 578"/>
            <p:cNvCxnSpPr/>
            <p:nvPr/>
          </p:nvCxnSpPr>
          <p:spPr>
            <a:xfrm flipH="1" flipV="1">
              <a:off x="2565512" y="4089448"/>
              <a:ext cx="323999" cy="312420"/>
            </a:xfrm>
            <a:prstGeom prst="straightConnector1">
              <a:avLst/>
            </a:prstGeom>
            <a:ln w="28575">
              <a:prstDash val="solid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Arrow Connector 579"/>
            <p:cNvCxnSpPr/>
            <p:nvPr/>
          </p:nvCxnSpPr>
          <p:spPr>
            <a:xfrm flipH="1" flipV="1">
              <a:off x="3140055" y="4633203"/>
              <a:ext cx="323999" cy="312420"/>
            </a:xfrm>
            <a:prstGeom prst="straightConnector1">
              <a:avLst/>
            </a:prstGeom>
            <a:ln w="28575">
              <a:prstDash val="solid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Arrow Connector 580"/>
            <p:cNvCxnSpPr/>
            <p:nvPr/>
          </p:nvCxnSpPr>
          <p:spPr>
            <a:xfrm flipH="1" flipV="1">
              <a:off x="3714600" y="5176957"/>
              <a:ext cx="323999" cy="312420"/>
            </a:xfrm>
            <a:prstGeom prst="straightConnector1">
              <a:avLst/>
            </a:prstGeom>
            <a:ln w="28575">
              <a:prstDash val="solid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2" name="Group 541"/>
          <p:cNvGrpSpPr/>
          <p:nvPr/>
        </p:nvGrpSpPr>
        <p:grpSpPr>
          <a:xfrm>
            <a:off x="1362988" y="3001940"/>
            <a:ext cx="1003486" cy="1025626"/>
            <a:chOff x="1362988" y="3001940"/>
            <a:chExt cx="1003486" cy="1025626"/>
          </a:xfrm>
        </p:grpSpPr>
        <p:cxnSp>
          <p:nvCxnSpPr>
            <p:cNvPr id="585" name="Straight Arrow Connector 584"/>
            <p:cNvCxnSpPr/>
            <p:nvPr/>
          </p:nvCxnSpPr>
          <p:spPr>
            <a:xfrm flipH="1">
              <a:off x="1362988" y="4027566"/>
              <a:ext cx="1003486" cy="0"/>
            </a:xfrm>
            <a:prstGeom prst="straightConnector1">
              <a:avLst/>
            </a:prstGeom>
            <a:ln w="28575">
              <a:prstDash val="solid"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Arrow Connector 586"/>
            <p:cNvCxnSpPr/>
            <p:nvPr/>
          </p:nvCxnSpPr>
          <p:spPr>
            <a:xfrm flipV="1">
              <a:off x="1362988" y="3001940"/>
              <a:ext cx="0" cy="1025626"/>
            </a:xfrm>
            <a:prstGeom prst="straightConnector1">
              <a:avLst/>
            </a:prstGeom>
            <a:ln w="28575"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8" name="Group 557"/>
          <p:cNvGrpSpPr/>
          <p:nvPr/>
        </p:nvGrpSpPr>
        <p:grpSpPr>
          <a:xfrm>
            <a:off x="1295400" y="3001940"/>
            <a:ext cx="1594111" cy="1621664"/>
            <a:chOff x="1295400" y="3001940"/>
            <a:chExt cx="1594111" cy="1621664"/>
          </a:xfrm>
        </p:grpSpPr>
        <p:grpSp>
          <p:nvGrpSpPr>
            <p:cNvPr id="601" name="Group 600"/>
            <p:cNvGrpSpPr/>
            <p:nvPr/>
          </p:nvGrpSpPr>
          <p:grpSpPr>
            <a:xfrm>
              <a:off x="1886025" y="3584601"/>
              <a:ext cx="1003486" cy="955777"/>
              <a:chOff x="1362988" y="3001940"/>
              <a:chExt cx="1003486" cy="1025626"/>
            </a:xfrm>
          </p:grpSpPr>
          <p:cxnSp>
            <p:nvCxnSpPr>
              <p:cNvPr id="602" name="Straight Arrow Connector 601"/>
              <p:cNvCxnSpPr/>
              <p:nvPr/>
            </p:nvCxnSpPr>
            <p:spPr>
              <a:xfrm flipH="1">
                <a:off x="1362988" y="4027566"/>
                <a:ext cx="1003486" cy="0"/>
              </a:xfrm>
              <a:prstGeom prst="straightConnector1">
                <a:avLst/>
              </a:prstGeom>
              <a:ln w="28575">
                <a:prstDash val="solid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Arrow Connector 602"/>
              <p:cNvCxnSpPr/>
              <p:nvPr/>
            </p:nvCxnSpPr>
            <p:spPr>
              <a:xfrm flipV="1">
                <a:off x="1362988" y="3001940"/>
                <a:ext cx="0" cy="1025626"/>
              </a:xfrm>
              <a:prstGeom prst="straightConnector1">
                <a:avLst/>
              </a:prstGeom>
              <a:ln w="28575"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Group 603"/>
            <p:cNvGrpSpPr/>
            <p:nvPr/>
          </p:nvGrpSpPr>
          <p:grpSpPr>
            <a:xfrm>
              <a:off x="1295400" y="3001940"/>
              <a:ext cx="1590639" cy="1621664"/>
              <a:chOff x="1362988" y="3001940"/>
              <a:chExt cx="1003486" cy="1025626"/>
            </a:xfrm>
          </p:grpSpPr>
          <p:cxnSp>
            <p:nvCxnSpPr>
              <p:cNvPr id="605" name="Straight Arrow Connector 604"/>
              <p:cNvCxnSpPr/>
              <p:nvPr/>
            </p:nvCxnSpPr>
            <p:spPr>
              <a:xfrm flipH="1">
                <a:off x="1362988" y="4027566"/>
                <a:ext cx="1003486" cy="0"/>
              </a:xfrm>
              <a:prstGeom prst="straightConnector1">
                <a:avLst/>
              </a:prstGeom>
              <a:ln w="28575">
                <a:prstDash val="solid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Arrow Connector 605"/>
              <p:cNvCxnSpPr/>
              <p:nvPr/>
            </p:nvCxnSpPr>
            <p:spPr>
              <a:xfrm flipV="1">
                <a:off x="1362988" y="3001940"/>
                <a:ext cx="0" cy="1025626"/>
              </a:xfrm>
              <a:prstGeom prst="straightConnector1">
                <a:avLst/>
              </a:prstGeom>
              <a:ln w="28575"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8" name="Group 607"/>
          <p:cNvGrpSpPr/>
          <p:nvPr/>
        </p:nvGrpSpPr>
        <p:grpSpPr>
          <a:xfrm>
            <a:off x="1834889" y="3559936"/>
            <a:ext cx="1594111" cy="1621664"/>
            <a:chOff x="1295400" y="3001940"/>
            <a:chExt cx="1594111" cy="1621664"/>
          </a:xfrm>
        </p:grpSpPr>
        <p:grpSp>
          <p:nvGrpSpPr>
            <p:cNvPr id="609" name="Group 608"/>
            <p:cNvGrpSpPr/>
            <p:nvPr/>
          </p:nvGrpSpPr>
          <p:grpSpPr>
            <a:xfrm>
              <a:off x="1886025" y="3584601"/>
              <a:ext cx="1003486" cy="955777"/>
              <a:chOff x="1362988" y="3001940"/>
              <a:chExt cx="1003486" cy="1025626"/>
            </a:xfrm>
          </p:grpSpPr>
          <p:cxnSp>
            <p:nvCxnSpPr>
              <p:cNvPr id="613" name="Straight Arrow Connector 612"/>
              <p:cNvCxnSpPr/>
              <p:nvPr/>
            </p:nvCxnSpPr>
            <p:spPr>
              <a:xfrm flipH="1">
                <a:off x="1362988" y="4027566"/>
                <a:ext cx="1003486" cy="0"/>
              </a:xfrm>
              <a:prstGeom prst="straightConnector1">
                <a:avLst/>
              </a:prstGeom>
              <a:ln w="28575">
                <a:prstDash val="solid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Arrow Connector 613"/>
              <p:cNvCxnSpPr/>
              <p:nvPr/>
            </p:nvCxnSpPr>
            <p:spPr>
              <a:xfrm flipV="1">
                <a:off x="1362988" y="3001940"/>
                <a:ext cx="0" cy="1025626"/>
              </a:xfrm>
              <a:prstGeom prst="straightConnector1">
                <a:avLst/>
              </a:prstGeom>
              <a:ln w="28575"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0" name="Group 609"/>
            <p:cNvGrpSpPr/>
            <p:nvPr/>
          </p:nvGrpSpPr>
          <p:grpSpPr>
            <a:xfrm>
              <a:off x="1295400" y="3001940"/>
              <a:ext cx="1590639" cy="1621664"/>
              <a:chOff x="1362988" y="3001940"/>
              <a:chExt cx="1003486" cy="1025626"/>
            </a:xfrm>
          </p:grpSpPr>
          <p:cxnSp>
            <p:nvCxnSpPr>
              <p:cNvPr id="611" name="Straight Arrow Connector 610"/>
              <p:cNvCxnSpPr/>
              <p:nvPr/>
            </p:nvCxnSpPr>
            <p:spPr>
              <a:xfrm flipH="1">
                <a:off x="1362988" y="4027566"/>
                <a:ext cx="1003486" cy="0"/>
              </a:xfrm>
              <a:prstGeom prst="straightConnector1">
                <a:avLst/>
              </a:prstGeom>
              <a:ln w="28575">
                <a:prstDash val="solid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Arrow Connector 611"/>
              <p:cNvCxnSpPr/>
              <p:nvPr/>
            </p:nvCxnSpPr>
            <p:spPr>
              <a:xfrm flipV="1">
                <a:off x="1362988" y="3001940"/>
                <a:ext cx="0" cy="1025626"/>
              </a:xfrm>
              <a:prstGeom prst="straightConnector1">
                <a:avLst/>
              </a:prstGeom>
              <a:ln w="28575"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5" name="Group 614"/>
          <p:cNvGrpSpPr/>
          <p:nvPr/>
        </p:nvGrpSpPr>
        <p:grpSpPr>
          <a:xfrm>
            <a:off x="2342999" y="4142597"/>
            <a:ext cx="1594111" cy="1621664"/>
            <a:chOff x="1295400" y="3001940"/>
            <a:chExt cx="1594111" cy="1621664"/>
          </a:xfrm>
        </p:grpSpPr>
        <p:grpSp>
          <p:nvGrpSpPr>
            <p:cNvPr id="616" name="Group 615"/>
            <p:cNvGrpSpPr/>
            <p:nvPr/>
          </p:nvGrpSpPr>
          <p:grpSpPr>
            <a:xfrm>
              <a:off x="1886025" y="3584601"/>
              <a:ext cx="1003486" cy="955777"/>
              <a:chOff x="1362988" y="3001940"/>
              <a:chExt cx="1003486" cy="1025626"/>
            </a:xfrm>
          </p:grpSpPr>
          <p:cxnSp>
            <p:nvCxnSpPr>
              <p:cNvPr id="620" name="Straight Arrow Connector 619"/>
              <p:cNvCxnSpPr/>
              <p:nvPr/>
            </p:nvCxnSpPr>
            <p:spPr>
              <a:xfrm flipH="1">
                <a:off x="1362988" y="4027566"/>
                <a:ext cx="1003486" cy="0"/>
              </a:xfrm>
              <a:prstGeom prst="straightConnector1">
                <a:avLst/>
              </a:prstGeom>
              <a:ln w="28575">
                <a:prstDash val="solid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Arrow Connector 620"/>
              <p:cNvCxnSpPr/>
              <p:nvPr/>
            </p:nvCxnSpPr>
            <p:spPr>
              <a:xfrm flipV="1">
                <a:off x="1362988" y="3001940"/>
                <a:ext cx="0" cy="1025626"/>
              </a:xfrm>
              <a:prstGeom prst="straightConnector1">
                <a:avLst/>
              </a:prstGeom>
              <a:ln w="28575"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7" name="Group 616"/>
            <p:cNvGrpSpPr/>
            <p:nvPr/>
          </p:nvGrpSpPr>
          <p:grpSpPr>
            <a:xfrm>
              <a:off x="1295400" y="3001940"/>
              <a:ext cx="1590639" cy="1621664"/>
              <a:chOff x="1362988" y="3001940"/>
              <a:chExt cx="1003486" cy="1025626"/>
            </a:xfrm>
          </p:grpSpPr>
          <p:cxnSp>
            <p:nvCxnSpPr>
              <p:cNvPr id="618" name="Straight Arrow Connector 617"/>
              <p:cNvCxnSpPr/>
              <p:nvPr/>
            </p:nvCxnSpPr>
            <p:spPr>
              <a:xfrm flipH="1">
                <a:off x="1362988" y="4027566"/>
                <a:ext cx="1003486" cy="0"/>
              </a:xfrm>
              <a:prstGeom prst="straightConnector1">
                <a:avLst/>
              </a:prstGeom>
              <a:ln w="28575">
                <a:prstDash val="solid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Arrow Connector 618"/>
              <p:cNvCxnSpPr/>
              <p:nvPr/>
            </p:nvCxnSpPr>
            <p:spPr>
              <a:xfrm flipV="1">
                <a:off x="1362988" y="3001940"/>
                <a:ext cx="0" cy="1025626"/>
              </a:xfrm>
              <a:prstGeom prst="straightConnector1">
                <a:avLst/>
              </a:prstGeom>
              <a:ln w="28575"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7379754" y="5782484"/>
                <a:ext cx="468846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1400" dirty="0" smtClean="0"/>
                  <a:t>+3</a:t>
                </a:r>
                <a:endParaRPr lang="en-US" sz="1400" dirty="0"/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54" y="5782484"/>
                <a:ext cx="468846" cy="307777"/>
              </a:xfrm>
              <a:prstGeom prst="rect">
                <a:avLst/>
              </a:prstGeom>
              <a:blipFill rotWithShape="1">
                <a:blip r:embed="rId20" cstate="print"/>
                <a:stretch>
                  <a:fillRect t="-2000" r="-389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5899975" y="5115562"/>
                <a:ext cx="468846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1400" dirty="0" smtClean="0"/>
                  <a:t>+3</a:t>
                </a:r>
                <a:endParaRPr lang="en-US" sz="1400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975" y="5115562"/>
                <a:ext cx="468846" cy="307777"/>
              </a:xfrm>
              <a:prstGeom prst="rect">
                <a:avLst/>
              </a:prstGeom>
              <a:blipFill rotWithShape="1">
                <a:blip r:embed="rId21" cstate="print"/>
                <a:stretch>
                  <a:fillRect r="-3896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7" name="Rectangle 226"/>
          <p:cNvSpPr/>
          <p:nvPr/>
        </p:nvSpPr>
        <p:spPr>
          <a:xfrm>
            <a:off x="910247" y="6090261"/>
            <a:ext cx="438950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Sequential frame matching</a:t>
            </a:r>
          </a:p>
        </p:txBody>
      </p:sp>
    </p:spTree>
    <p:extLst>
      <p:ext uri="{BB962C8B-B14F-4D97-AF65-F5344CB8AC3E}">
        <p14:creationId xmlns:p14="http://schemas.microsoft.com/office/powerpoint/2010/main" val="30654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7126" y="5029200"/>
            <a:ext cx="754874" cy="914400"/>
            <a:chOff x="3817126" y="5029200"/>
            <a:chExt cx="754874" cy="914400"/>
          </a:xfrm>
        </p:grpSpPr>
        <p:pic>
          <p:nvPicPr>
            <p:cNvPr id="7206" name="Picture 32" descr="C:\Users\tsoper\Documents\Presentations\SPIE 2011 Presentation\frame 3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126" y="525780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2" name="TextBox 441"/>
                <p:cNvSpPr txBox="1"/>
                <p:nvPr/>
              </p:nvSpPr>
              <p:spPr>
                <a:xfrm>
                  <a:off x="3886200" y="502920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+3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42" name="TextBox 4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200" y="5029200"/>
                  <a:ext cx="647998" cy="307777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3250811" y="4480560"/>
            <a:ext cx="754874" cy="922020"/>
            <a:chOff x="3250811" y="4480560"/>
            <a:chExt cx="754874" cy="922020"/>
          </a:xfrm>
        </p:grpSpPr>
        <p:pic>
          <p:nvPicPr>
            <p:cNvPr id="7205" name="Picture 31" descr="C:\Users\tsoper\Documents\Presentations\SPIE 2011 Presentation\frame 28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811" y="471678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1" name="TextBox 440"/>
                <p:cNvSpPr txBox="1"/>
                <p:nvPr/>
              </p:nvSpPr>
              <p:spPr>
                <a:xfrm>
                  <a:off x="3314402" y="448056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+2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41" name="TextBox 4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4402" y="4480560"/>
                  <a:ext cx="647998" cy="307777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2684496" y="3931920"/>
            <a:ext cx="754874" cy="929640"/>
            <a:chOff x="2684496" y="3931920"/>
            <a:chExt cx="754874" cy="929640"/>
          </a:xfrm>
        </p:grpSpPr>
        <p:pic>
          <p:nvPicPr>
            <p:cNvPr id="7200" name="Picture 26" descr="C:\Users\tsoper\Documents\Presentations\SPIE 2011 Presentation\frame 2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496" y="417576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3" name="TextBox 572"/>
                <p:cNvSpPr txBox="1"/>
                <p:nvPr/>
              </p:nvSpPr>
              <p:spPr>
                <a:xfrm>
                  <a:off x="2781002" y="393192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73" name="TextBox 5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1002" y="3931920"/>
                  <a:ext cx="647998" cy="307777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118181" y="3383280"/>
            <a:ext cx="754874" cy="937260"/>
            <a:chOff x="2118181" y="3383280"/>
            <a:chExt cx="754874" cy="937260"/>
          </a:xfrm>
        </p:grpSpPr>
        <p:pic>
          <p:nvPicPr>
            <p:cNvPr id="7199" name="Picture 25" descr="C:\Users\tsoper\Documents\Presentations\SPIE 2011 Presentation\frame 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181" y="363474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9" name="TextBox 438"/>
                <p:cNvSpPr txBox="1"/>
                <p:nvPr/>
              </p:nvSpPr>
              <p:spPr>
                <a:xfrm>
                  <a:off x="2297042" y="3383280"/>
                  <a:ext cx="334194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9" name="TextBox 4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7042" y="3383280"/>
                  <a:ext cx="334194" cy="307777"/>
                </a:xfrm>
                <a:prstGeom prst="rect">
                  <a:avLst/>
                </a:prstGeom>
                <a:blipFill rotWithShape="1">
                  <a:blip r:embed="rId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1551866" y="2834640"/>
            <a:ext cx="758854" cy="944880"/>
            <a:chOff x="1551866" y="2834640"/>
            <a:chExt cx="758854" cy="944880"/>
          </a:xfrm>
        </p:grpSpPr>
        <p:pic>
          <p:nvPicPr>
            <p:cNvPr id="7198" name="Picture 24" descr="C:\Users\tsoper\Documents\Presentations\SPIE 2011 Presentation\frame 19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866" y="309372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8" name="TextBox 437"/>
                <p:cNvSpPr txBox="1"/>
                <p:nvPr/>
              </p:nvSpPr>
              <p:spPr>
                <a:xfrm>
                  <a:off x="1662722" y="283464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8" name="TextBox 4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2722" y="2834640"/>
                  <a:ext cx="647998" cy="307777"/>
                </a:xfrm>
                <a:prstGeom prst="rect">
                  <a:avLst/>
                </a:prstGeom>
                <a:blipFill rotWithShape="1">
                  <a:blip r:embed="rId11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/>
              <a:t>Frame Matching</a:t>
            </a:r>
            <a:endParaRPr lang="en-US" sz="3600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492503"/>
              </p:ext>
            </p:extLst>
          </p:nvPr>
        </p:nvGraphicFramePr>
        <p:xfrm>
          <a:off x="457200" y="5334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7207" name="Rectangle 7206"/>
          <p:cNvSpPr>
            <a:spLocks noChangeAspect="1"/>
          </p:cNvSpPr>
          <p:nvPr/>
        </p:nvSpPr>
        <p:spPr>
          <a:xfrm>
            <a:off x="63246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7" name="Rectangle 366"/>
          <p:cNvSpPr>
            <a:spLocks noChangeAspect="1"/>
          </p:cNvSpPr>
          <p:nvPr/>
        </p:nvSpPr>
        <p:spPr>
          <a:xfrm>
            <a:off x="65532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8" name="Rectangle 367"/>
          <p:cNvSpPr>
            <a:spLocks noChangeAspect="1"/>
          </p:cNvSpPr>
          <p:nvPr/>
        </p:nvSpPr>
        <p:spPr>
          <a:xfrm>
            <a:off x="63246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9" name="Rectangle 368"/>
          <p:cNvSpPr>
            <a:spLocks noChangeAspect="1"/>
          </p:cNvSpPr>
          <p:nvPr/>
        </p:nvSpPr>
        <p:spPr>
          <a:xfrm>
            <a:off x="65532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0" name="Rectangle 369"/>
          <p:cNvSpPr>
            <a:spLocks noChangeAspect="1"/>
          </p:cNvSpPr>
          <p:nvPr/>
        </p:nvSpPr>
        <p:spPr>
          <a:xfrm>
            <a:off x="67818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1" name="Rectangle 370"/>
          <p:cNvSpPr>
            <a:spLocks noChangeAspect="1"/>
          </p:cNvSpPr>
          <p:nvPr/>
        </p:nvSpPr>
        <p:spPr>
          <a:xfrm>
            <a:off x="70104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2" name="Rectangle 371"/>
          <p:cNvSpPr>
            <a:spLocks noChangeAspect="1"/>
          </p:cNvSpPr>
          <p:nvPr/>
        </p:nvSpPr>
        <p:spPr>
          <a:xfrm>
            <a:off x="67818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3" name="Rectangle 372"/>
          <p:cNvSpPr>
            <a:spLocks noChangeAspect="1"/>
          </p:cNvSpPr>
          <p:nvPr/>
        </p:nvSpPr>
        <p:spPr>
          <a:xfrm>
            <a:off x="7010400" y="44693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4" name="Rectangle 373"/>
          <p:cNvSpPr>
            <a:spLocks noChangeAspect="1"/>
          </p:cNvSpPr>
          <p:nvPr/>
        </p:nvSpPr>
        <p:spPr>
          <a:xfrm>
            <a:off x="63246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5" name="Rectangle 374"/>
          <p:cNvSpPr>
            <a:spLocks noChangeAspect="1"/>
          </p:cNvSpPr>
          <p:nvPr/>
        </p:nvSpPr>
        <p:spPr>
          <a:xfrm>
            <a:off x="65532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6" name="Rectangle 375"/>
          <p:cNvSpPr>
            <a:spLocks noChangeAspect="1"/>
          </p:cNvSpPr>
          <p:nvPr/>
        </p:nvSpPr>
        <p:spPr>
          <a:xfrm>
            <a:off x="63246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7" name="Rectangle 376"/>
          <p:cNvSpPr>
            <a:spLocks noChangeAspect="1"/>
          </p:cNvSpPr>
          <p:nvPr/>
        </p:nvSpPr>
        <p:spPr>
          <a:xfrm>
            <a:off x="6553200" y="40121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8" name="Rectangle 377"/>
          <p:cNvSpPr>
            <a:spLocks noChangeAspect="1"/>
          </p:cNvSpPr>
          <p:nvPr/>
        </p:nvSpPr>
        <p:spPr>
          <a:xfrm>
            <a:off x="6781800" y="42407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9" name="Rectangle 378"/>
          <p:cNvSpPr>
            <a:spLocks noChangeAspect="1"/>
          </p:cNvSpPr>
          <p:nvPr/>
        </p:nvSpPr>
        <p:spPr>
          <a:xfrm>
            <a:off x="7010400" y="42407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0" name="Rectangle 379"/>
          <p:cNvSpPr>
            <a:spLocks noChangeAspect="1"/>
          </p:cNvSpPr>
          <p:nvPr/>
        </p:nvSpPr>
        <p:spPr>
          <a:xfrm>
            <a:off x="6781800" y="40121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1" name="Rectangle 380"/>
          <p:cNvSpPr>
            <a:spLocks noChangeAspect="1"/>
          </p:cNvSpPr>
          <p:nvPr/>
        </p:nvSpPr>
        <p:spPr>
          <a:xfrm>
            <a:off x="7010400" y="40121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2" name="Rectangle 381"/>
          <p:cNvSpPr>
            <a:spLocks noChangeAspect="1"/>
          </p:cNvSpPr>
          <p:nvPr/>
        </p:nvSpPr>
        <p:spPr>
          <a:xfrm>
            <a:off x="7239000" y="46979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3" name="Rectangle 382"/>
          <p:cNvSpPr>
            <a:spLocks noChangeAspect="1"/>
          </p:cNvSpPr>
          <p:nvPr/>
        </p:nvSpPr>
        <p:spPr>
          <a:xfrm>
            <a:off x="7467600" y="46979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4" name="Rectangle 383"/>
          <p:cNvSpPr>
            <a:spLocks noChangeAspect="1"/>
          </p:cNvSpPr>
          <p:nvPr/>
        </p:nvSpPr>
        <p:spPr>
          <a:xfrm>
            <a:off x="7239000" y="44693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5" name="Rectangle 384"/>
          <p:cNvSpPr>
            <a:spLocks noChangeAspect="1"/>
          </p:cNvSpPr>
          <p:nvPr/>
        </p:nvSpPr>
        <p:spPr>
          <a:xfrm>
            <a:off x="7467600" y="44693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6" name="Rectangle 385"/>
          <p:cNvSpPr>
            <a:spLocks noChangeAspect="1"/>
          </p:cNvSpPr>
          <p:nvPr/>
        </p:nvSpPr>
        <p:spPr>
          <a:xfrm>
            <a:off x="76962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7" name="Rectangle 386"/>
          <p:cNvSpPr>
            <a:spLocks noChangeAspect="1"/>
          </p:cNvSpPr>
          <p:nvPr/>
        </p:nvSpPr>
        <p:spPr>
          <a:xfrm>
            <a:off x="79248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8" name="Rectangle 387"/>
          <p:cNvSpPr>
            <a:spLocks noChangeAspect="1"/>
          </p:cNvSpPr>
          <p:nvPr/>
        </p:nvSpPr>
        <p:spPr>
          <a:xfrm>
            <a:off x="76962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9" name="Rectangle 388"/>
          <p:cNvSpPr>
            <a:spLocks noChangeAspect="1"/>
          </p:cNvSpPr>
          <p:nvPr/>
        </p:nvSpPr>
        <p:spPr>
          <a:xfrm>
            <a:off x="79248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0" name="Rectangle 389"/>
          <p:cNvSpPr>
            <a:spLocks noChangeAspect="1"/>
          </p:cNvSpPr>
          <p:nvPr/>
        </p:nvSpPr>
        <p:spPr>
          <a:xfrm>
            <a:off x="7239000" y="42407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1" name="Rectangle 390"/>
          <p:cNvSpPr>
            <a:spLocks noChangeAspect="1"/>
          </p:cNvSpPr>
          <p:nvPr/>
        </p:nvSpPr>
        <p:spPr>
          <a:xfrm>
            <a:off x="74676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2" name="Rectangle 391"/>
          <p:cNvSpPr>
            <a:spLocks noChangeAspect="1"/>
          </p:cNvSpPr>
          <p:nvPr/>
        </p:nvSpPr>
        <p:spPr>
          <a:xfrm>
            <a:off x="72390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3" name="Rectangle 392"/>
          <p:cNvSpPr>
            <a:spLocks noChangeAspect="1"/>
          </p:cNvSpPr>
          <p:nvPr/>
        </p:nvSpPr>
        <p:spPr>
          <a:xfrm>
            <a:off x="74676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4" name="Rectangle 393"/>
          <p:cNvSpPr>
            <a:spLocks noChangeAspect="1"/>
          </p:cNvSpPr>
          <p:nvPr/>
        </p:nvSpPr>
        <p:spPr>
          <a:xfrm>
            <a:off x="76962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5" name="Rectangle 394"/>
          <p:cNvSpPr>
            <a:spLocks noChangeAspect="1"/>
          </p:cNvSpPr>
          <p:nvPr/>
        </p:nvSpPr>
        <p:spPr>
          <a:xfrm>
            <a:off x="79248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6" name="Rectangle 395"/>
          <p:cNvSpPr>
            <a:spLocks noChangeAspect="1"/>
          </p:cNvSpPr>
          <p:nvPr/>
        </p:nvSpPr>
        <p:spPr>
          <a:xfrm>
            <a:off x="76962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7" name="Rectangle 396"/>
          <p:cNvSpPr>
            <a:spLocks noChangeAspect="1"/>
          </p:cNvSpPr>
          <p:nvPr/>
        </p:nvSpPr>
        <p:spPr>
          <a:xfrm>
            <a:off x="79248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8" name="Rectangle 397"/>
          <p:cNvSpPr>
            <a:spLocks noChangeAspect="1"/>
          </p:cNvSpPr>
          <p:nvPr/>
        </p:nvSpPr>
        <p:spPr>
          <a:xfrm>
            <a:off x="63246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9" name="Rectangle 398"/>
          <p:cNvSpPr>
            <a:spLocks noChangeAspect="1"/>
          </p:cNvSpPr>
          <p:nvPr/>
        </p:nvSpPr>
        <p:spPr>
          <a:xfrm>
            <a:off x="65532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0" name="Rectangle 399"/>
          <p:cNvSpPr>
            <a:spLocks noChangeAspect="1"/>
          </p:cNvSpPr>
          <p:nvPr/>
        </p:nvSpPr>
        <p:spPr>
          <a:xfrm>
            <a:off x="63246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1" name="Rectangle 400"/>
          <p:cNvSpPr>
            <a:spLocks noChangeAspect="1"/>
          </p:cNvSpPr>
          <p:nvPr/>
        </p:nvSpPr>
        <p:spPr>
          <a:xfrm>
            <a:off x="65532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2" name="Rectangle 401"/>
          <p:cNvSpPr>
            <a:spLocks noChangeAspect="1"/>
          </p:cNvSpPr>
          <p:nvPr/>
        </p:nvSpPr>
        <p:spPr>
          <a:xfrm>
            <a:off x="67818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3" name="Rectangle 402"/>
          <p:cNvSpPr>
            <a:spLocks noChangeAspect="1"/>
          </p:cNvSpPr>
          <p:nvPr/>
        </p:nvSpPr>
        <p:spPr>
          <a:xfrm>
            <a:off x="70104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4" name="Rectangle 403"/>
          <p:cNvSpPr>
            <a:spLocks noChangeAspect="1"/>
          </p:cNvSpPr>
          <p:nvPr/>
        </p:nvSpPr>
        <p:spPr>
          <a:xfrm>
            <a:off x="67818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5" name="Rectangle 404"/>
          <p:cNvSpPr>
            <a:spLocks noChangeAspect="1"/>
          </p:cNvSpPr>
          <p:nvPr/>
        </p:nvSpPr>
        <p:spPr>
          <a:xfrm>
            <a:off x="70104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6" name="Rectangle 405"/>
          <p:cNvSpPr>
            <a:spLocks noChangeAspect="1"/>
          </p:cNvSpPr>
          <p:nvPr/>
        </p:nvSpPr>
        <p:spPr>
          <a:xfrm>
            <a:off x="63246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7" name="Rectangle 406"/>
          <p:cNvSpPr>
            <a:spLocks noChangeAspect="1"/>
          </p:cNvSpPr>
          <p:nvPr/>
        </p:nvSpPr>
        <p:spPr>
          <a:xfrm>
            <a:off x="65532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8" name="Rectangle 407"/>
          <p:cNvSpPr>
            <a:spLocks noChangeAspect="1"/>
          </p:cNvSpPr>
          <p:nvPr/>
        </p:nvSpPr>
        <p:spPr>
          <a:xfrm>
            <a:off x="63246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9" name="Rectangle 408"/>
          <p:cNvSpPr>
            <a:spLocks noChangeAspect="1"/>
          </p:cNvSpPr>
          <p:nvPr/>
        </p:nvSpPr>
        <p:spPr>
          <a:xfrm>
            <a:off x="65532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0" name="Rectangle 409"/>
          <p:cNvSpPr>
            <a:spLocks noChangeAspect="1"/>
          </p:cNvSpPr>
          <p:nvPr/>
        </p:nvSpPr>
        <p:spPr>
          <a:xfrm>
            <a:off x="67818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1" name="Rectangle 410"/>
          <p:cNvSpPr>
            <a:spLocks noChangeAspect="1"/>
          </p:cNvSpPr>
          <p:nvPr/>
        </p:nvSpPr>
        <p:spPr>
          <a:xfrm>
            <a:off x="70104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2" name="Rectangle 411"/>
          <p:cNvSpPr>
            <a:spLocks noChangeAspect="1"/>
          </p:cNvSpPr>
          <p:nvPr/>
        </p:nvSpPr>
        <p:spPr>
          <a:xfrm>
            <a:off x="67818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3" name="Rectangle 412"/>
          <p:cNvSpPr>
            <a:spLocks noChangeAspect="1"/>
          </p:cNvSpPr>
          <p:nvPr/>
        </p:nvSpPr>
        <p:spPr>
          <a:xfrm>
            <a:off x="70104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4" name="Rectangle 413"/>
          <p:cNvSpPr>
            <a:spLocks noChangeAspect="1"/>
          </p:cNvSpPr>
          <p:nvPr/>
        </p:nvSpPr>
        <p:spPr>
          <a:xfrm>
            <a:off x="72390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5" name="Rectangle 414"/>
          <p:cNvSpPr>
            <a:spLocks noChangeAspect="1"/>
          </p:cNvSpPr>
          <p:nvPr/>
        </p:nvSpPr>
        <p:spPr>
          <a:xfrm>
            <a:off x="74676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6" name="Rectangle 415"/>
          <p:cNvSpPr>
            <a:spLocks noChangeAspect="1"/>
          </p:cNvSpPr>
          <p:nvPr/>
        </p:nvSpPr>
        <p:spPr>
          <a:xfrm>
            <a:off x="72390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7" name="Rectangle 416"/>
          <p:cNvSpPr>
            <a:spLocks noChangeAspect="1"/>
          </p:cNvSpPr>
          <p:nvPr/>
        </p:nvSpPr>
        <p:spPr>
          <a:xfrm>
            <a:off x="74676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8" name="Rectangle 417"/>
          <p:cNvSpPr>
            <a:spLocks noChangeAspect="1"/>
          </p:cNvSpPr>
          <p:nvPr/>
        </p:nvSpPr>
        <p:spPr>
          <a:xfrm>
            <a:off x="76962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9" name="Rectangle 418"/>
          <p:cNvSpPr>
            <a:spLocks noChangeAspect="1"/>
          </p:cNvSpPr>
          <p:nvPr/>
        </p:nvSpPr>
        <p:spPr>
          <a:xfrm>
            <a:off x="79248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0" name="Rectangle 419"/>
          <p:cNvSpPr>
            <a:spLocks noChangeAspect="1"/>
          </p:cNvSpPr>
          <p:nvPr/>
        </p:nvSpPr>
        <p:spPr>
          <a:xfrm>
            <a:off x="76962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1" name="Rectangle 420"/>
          <p:cNvSpPr>
            <a:spLocks noChangeAspect="1"/>
          </p:cNvSpPr>
          <p:nvPr/>
        </p:nvSpPr>
        <p:spPr>
          <a:xfrm>
            <a:off x="79248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2" name="Rectangle 421"/>
          <p:cNvSpPr>
            <a:spLocks noChangeAspect="1"/>
          </p:cNvSpPr>
          <p:nvPr/>
        </p:nvSpPr>
        <p:spPr>
          <a:xfrm>
            <a:off x="72390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3" name="Rectangle 422"/>
          <p:cNvSpPr>
            <a:spLocks noChangeAspect="1"/>
          </p:cNvSpPr>
          <p:nvPr/>
        </p:nvSpPr>
        <p:spPr>
          <a:xfrm>
            <a:off x="74676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4" name="Rectangle 423"/>
          <p:cNvSpPr>
            <a:spLocks noChangeAspect="1"/>
          </p:cNvSpPr>
          <p:nvPr/>
        </p:nvSpPr>
        <p:spPr>
          <a:xfrm>
            <a:off x="72390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5" name="Rectangle 424"/>
          <p:cNvSpPr>
            <a:spLocks noChangeAspect="1"/>
          </p:cNvSpPr>
          <p:nvPr/>
        </p:nvSpPr>
        <p:spPr>
          <a:xfrm>
            <a:off x="7467600" y="49265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6" name="Rectangle 425"/>
          <p:cNvSpPr>
            <a:spLocks noChangeAspect="1"/>
          </p:cNvSpPr>
          <p:nvPr/>
        </p:nvSpPr>
        <p:spPr>
          <a:xfrm>
            <a:off x="76962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7" name="Rectangle 426"/>
          <p:cNvSpPr>
            <a:spLocks noChangeAspect="1"/>
          </p:cNvSpPr>
          <p:nvPr/>
        </p:nvSpPr>
        <p:spPr>
          <a:xfrm>
            <a:off x="79248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8" name="Rectangle 427"/>
          <p:cNvSpPr>
            <a:spLocks noChangeAspect="1"/>
          </p:cNvSpPr>
          <p:nvPr/>
        </p:nvSpPr>
        <p:spPr>
          <a:xfrm>
            <a:off x="76962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9" name="Rectangle 428"/>
          <p:cNvSpPr>
            <a:spLocks noChangeAspect="1"/>
          </p:cNvSpPr>
          <p:nvPr/>
        </p:nvSpPr>
        <p:spPr>
          <a:xfrm>
            <a:off x="79248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85551" y="2286000"/>
            <a:ext cx="754874" cy="952500"/>
            <a:chOff x="985551" y="2286000"/>
            <a:chExt cx="754874" cy="952500"/>
          </a:xfrm>
        </p:grpSpPr>
        <p:pic>
          <p:nvPicPr>
            <p:cNvPr id="7180" name="Picture 717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551" y="2552700"/>
              <a:ext cx="754874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11" name="TextBox 7210"/>
                <p:cNvSpPr txBox="1"/>
                <p:nvPr/>
              </p:nvSpPr>
              <p:spPr>
                <a:xfrm>
                  <a:off x="1028402" y="2286000"/>
                  <a:ext cx="64799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−2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211" name="TextBox 72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402" y="2286000"/>
                  <a:ext cx="647998" cy="307777"/>
                </a:xfrm>
                <a:prstGeom prst="rect">
                  <a:avLst/>
                </a:prstGeom>
                <a:blipFill rotWithShape="1">
                  <a:blip r:embed="rId1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9" name="TextBox 538"/>
              <p:cNvSpPr txBox="1"/>
              <p:nvPr/>
            </p:nvSpPr>
            <p:spPr>
              <a:xfrm>
                <a:off x="6709946" y="5782484"/>
                <a:ext cx="334194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39" name="TextBox 5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946" y="5782484"/>
                <a:ext cx="334194" cy="307777"/>
              </a:xfrm>
              <a:prstGeom prst="rect">
                <a:avLst/>
              </a:prstGeom>
              <a:blipFill rotWithShape="1">
                <a:blip r:embed="rId1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0" name="TextBox 539"/>
              <p:cNvSpPr txBox="1"/>
              <p:nvPr/>
            </p:nvSpPr>
            <p:spPr>
              <a:xfrm>
                <a:off x="6066606" y="4431818"/>
                <a:ext cx="334194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40" name="TextBox 5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606" y="4431818"/>
                <a:ext cx="334194" cy="307777"/>
              </a:xfrm>
              <a:prstGeom prst="rect">
                <a:avLst/>
              </a:prstGeom>
              <a:blipFill rotWithShape="1">
                <a:blip r:embed="rId1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7379754" y="5782484"/>
                <a:ext cx="468846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1400" dirty="0" smtClean="0"/>
                  <a:t>+3</a:t>
                </a:r>
                <a:endParaRPr lang="en-US" sz="1400" dirty="0"/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54" y="5782484"/>
                <a:ext cx="468846" cy="307777"/>
              </a:xfrm>
              <a:prstGeom prst="rect">
                <a:avLst/>
              </a:prstGeom>
              <a:blipFill rotWithShape="1">
                <a:blip r:embed="rId20" cstate="print"/>
                <a:stretch>
                  <a:fillRect t="-2000" r="-389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5899975" y="5115562"/>
                <a:ext cx="468846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1400" dirty="0" smtClean="0"/>
                  <a:t>+3</a:t>
                </a:r>
                <a:endParaRPr lang="en-US" sz="1400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975" y="5115562"/>
                <a:ext cx="468846" cy="307777"/>
              </a:xfrm>
              <a:prstGeom prst="rect">
                <a:avLst/>
              </a:prstGeom>
              <a:blipFill rotWithShape="1">
                <a:blip r:embed="rId21" cstate="print"/>
                <a:stretch>
                  <a:fillRect r="-3896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986721" y="1365209"/>
            <a:ext cx="1016176" cy="913967"/>
            <a:chOff x="1986721" y="1365209"/>
            <a:chExt cx="1016176" cy="91396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719" y="1593376"/>
              <a:ext cx="755374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/>
                <p:cNvSpPr txBox="1"/>
                <p:nvPr/>
              </p:nvSpPr>
              <p:spPr>
                <a:xfrm>
                  <a:off x="1986721" y="1365209"/>
                  <a:ext cx="1016176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−2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4" name="TextBox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6721" y="1365209"/>
                  <a:ext cx="1016176" cy="307777"/>
                </a:xfrm>
                <a:prstGeom prst="rect">
                  <a:avLst/>
                </a:prstGeom>
                <a:blipFill rotWithShape="1">
                  <a:blip r:embed="rId2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2647569" y="1905000"/>
            <a:ext cx="1035607" cy="908941"/>
            <a:chOff x="2647569" y="1905000"/>
            <a:chExt cx="1035607" cy="90894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7569" y="2128141"/>
              <a:ext cx="755374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/>
                <p:cNvSpPr txBox="1"/>
                <p:nvPr/>
              </p:nvSpPr>
              <p:spPr>
                <a:xfrm>
                  <a:off x="2667000" y="1905000"/>
                  <a:ext cx="1016176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5" name="TextBox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000" y="1905000"/>
                  <a:ext cx="1016176" cy="307777"/>
                </a:xfrm>
                <a:prstGeom prst="rect">
                  <a:avLst/>
                </a:prstGeom>
                <a:blipFill rotWithShape="1">
                  <a:blip r:embed="rId2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3204419" y="2435423"/>
            <a:ext cx="774553" cy="913283"/>
            <a:chOff x="3204419" y="2435423"/>
            <a:chExt cx="774553" cy="9132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419" y="2662906"/>
              <a:ext cx="757203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>
                  <a:off x="3276600" y="2435423"/>
                  <a:ext cx="702372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𝑚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6" name="Text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2435423"/>
                  <a:ext cx="702372" cy="307777"/>
                </a:xfrm>
                <a:prstGeom prst="rect">
                  <a:avLst/>
                </a:prstGeom>
                <a:blipFill rotWithShape="1">
                  <a:blip r:embed="rId2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3763098" y="2968823"/>
            <a:ext cx="1037502" cy="914648"/>
            <a:chOff x="3763098" y="2968823"/>
            <a:chExt cx="1037502" cy="91464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098" y="3197671"/>
              <a:ext cx="755374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/>
                <p:cNvSpPr txBox="1"/>
                <p:nvPr/>
              </p:nvSpPr>
              <p:spPr>
                <a:xfrm>
                  <a:off x="3784424" y="2968823"/>
                  <a:ext cx="1016176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4424" y="2968823"/>
                  <a:ext cx="1016176" cy="307777"/>
                </a:xfrm>
                <a:prstGeom prst="rect">
                  <a:avLst/>
                </a:prstGeom>
                <a:blipFill rotWithShape="1">
                  <a:blip r:embed="rId2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4319948" y="3480851"/>
            <a:ext cx="1039628" cy="937385"/>
            <a:chOff x="4319948" y="3480851"/>
            <a:chExt cx="1039628" cy="9373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948" y="3732436"/>
              <a:ext cx="755374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/>
                <p:cNvSpPr txBox="1"/>
                <p:nvPr/>
              </p:nvSpPr>
              <p:spPr>
                <a:xfrm>
                  <a:off x="4343400" y="3480851"/>
                  <a:ext cx="1016176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+2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8" name="TextBox 1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3480851"/>
                  <a:ext cx="1016176" cy="307777"/>
                </a:xfrm>
                <a:prstGeom prst="rect">
                  <a:avLst/>
                </a:prstGeom>
                <a:blipFill rotWithShape="1">
                  <a:blip r:embed="rId31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4876800" y="4038600"/>
            <a:ext cx="1066800" cy="914400"/>
            <a:chOff x="4876800" y="4038600"/>
            <a:chExt cx="1066800" cy="9144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4267200"/>
              <a:ext cx="755374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/>
                <p:cNvSpPr txBox="1"/>
                <p:nvPr/>
              </p:nvSpPr>
              <p:spPr>
                <a:xfrm>
                  <a:off x="4927424" y="4038600"/>
                  <a:ext cx="1016176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+3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7424" y="4038600"/>
                  <a:ext cx="1016176" cy="307777"/>
                </a:xfrm>
                <a:prstGeom prst="rect">
                  <a:avLst/>
                </a:prstGeom>
                <a:blipFill rotWithShape="1">
                  <a:blip r:embed="rId3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" name="Straight Arrow Connector 29"/>
          <p:cNvCxnSpPr/>
          <p:nvPr/>
        </p:nvCxnSpPr>
        <p:spPr>
          <a:xfrm flipV="1">
            <a:off x="2769363" y="3158148"/>
            <a:ext cx="694691" cy="574289"/>
          </a:xfrm>
          <a:prstGeom prst="straightConnector1">
            <a:avLst/>
          </a:prstGeom>
          <a:ln w="22225">
            <a:solidFill>
              <a:srgbClr val="FF000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/>
          <p:cNvSpPr>
            <a:spLocks noChangeAspect="1"/>
          </p:cNvSpPr>
          <p:nvPr/>
        </p:nvSpPr>
        <p:spPr>
          <a:xfrm>
            <a:off x="63246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1" name="Rectangle 150"/>
          <p:cNvSpPr>
            <a:spLocks noChangeAspect="1"/>
          </p:cNvSpPr>
          <p:nvPr/>
        </p:nvSpPr>
        <p:spPr>
          <a:xfrm>
            <a:off x="65532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2" name="Rectangle 151"/>
          <p:cNvSpPr>
            <a:spLocks noChangeAspect="1"/>
          </p:cNvSpPr>
          <p:nvPr/>
        </p:nvSpPr>
        <p:spPr>
          <a:xfrm>
            <a:off x="63246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3" name="Rectangle 152"/>
          <p:cNvSpPr>
            <a:spLocks noChangeAspect="1"/>
          </p:cNvSpPr>
          <p:nvPr/>
        </p:nvSpPr>
        <p:spPr>
          <a:xfrm>
            <a:off x="65532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4" name="Rectangle 153"/>
          <p:cNvSpPr>
            <a:spLocks noChangeAspect="1"/>
          </p:cNvSpPr>
          <p:nvPr/>
        </p:nvSpPr>
        <p:spPr>
          <a:xfrm>
            <a:off x="67818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5" name="Rectangle 154"/>
          <p:cNvSpPr>
            <a:spLocks noChangeAspect="1"/>
          </p:cNvSpPr>
          <p:nvPr/>
        </p:nvSpPr>
        <p:spPr>
          <a:xfrm>
            <a:off x="70104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6" name="Rectangle 155"/>
          <p:cNvSpPr>
            <a:spLocks noChangeAspect="1"/>
          </p:cNvSpPr>
          <p:nvPr/>
        </p:nvSpPr>
        <p:spPr>
          <a:xfrm>
            <a:off x="67818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7" name="Rectangle 156"/>
          <p:cNvSpPr>
            <a:spLocks noChangeAspect="1"/>
          </p:cNvSpPr>
          <p:nvPr/>
        </p:nvSpPr>
        <p:spPr>
          <a:xfrm>
            <a:off x="70104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8" name="Rectangle 157"/>
          <p:cNvSpPr>
            <a:spLocks noChangeAspect="1"/>
          </p:cNvSpPr>
          <p:nvPr/>
        </p:nvSpPr>
        <p:spPr>
          <a:xfrm>
            <a:off x="63246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9" name="Rectangle 158"/>
          <p:cNvSpPr>
            <a:spLocks noChangeAspect="1"/>
          </p:cNvSpPr>
          <p:nvPr/>
        </p:nvSpPr>
        <p:spPr>
          <a:xfrm>
            <a:off x="65532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0" name="Rectangle 159"/>
          <p:cNvSpPr>
            <a:spLocks noChangeAspect="1"/>
          </p:cNvSpPr>
          <p:nvPr/>
        </p:nvSpPr>
        <p:spPr>
          <a:xfrm>
            <a:off x="63246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1" name="Rectangle 160"/>
          <p:cNvSpPr>
            <a:spLocks noChangeAspect="1"/>
          </p:cNvSpPr>
          <p:nvPr/>
        </p:nvSpPr>
        <p:spPr>
          <a:xfrm>
            <a:off x="65532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2" name="Rectangle 161"/>
          <p:cNvSpPr>
            <a:spLocks noChangeAspect="1"/>
          </p:cNvSpPr>
          <p:nvPr/>
        </p:nvSpPr>
        <p:spPr>
          <a:xfrm>
            <a:off x="67818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3" name="Rectangle 162"/>
          <p:cNvSpPr>
            <a:spLocks noChangeAspect="1"/>
          </p:cNvSpPr>
          <p:nvPr/>
        </p:nvSpPr>
        <p:spPr>
          <a:xfrm>
            <a:off x="70104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4" name="Rectangle 163"/>
          <p:cNvSpPr>
            <a:spLocks noChangeAspect="1"/>
          </p:cNvSpPr>
          <p:nvPr/>
        </p:nvSpPr>
        <p:spPr>
          <a:xfrm>
            <a:off x="67818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5" name="Rectangle 164"/>
          <p:cNvSpPr>
            <a:spLocks noChangeAspect="1"/>
          </p:cNvSpPr>
          <p:nvPr/>
        </p:nvSpPr>
        <p:spPr>
          <a:xfrm>
            <a:off x="70104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6" name="Rectangle 165"/>
          <p:cNvSpPr>
            <a:spLocks noChangeAspect="1"/>
          </p:cNvSpPr>
          <p:nvPr/>
        </p:nvSpPr>
        <p:spPr>
          <a:xfrm>
            <a:off x="72390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7" name="Rectangle 166"/>
          <p:cNvSpPr>
            <a:spLocks noChangeAspect="1"/>
          </p:cNvSpPr>
          <p:nvPr/>
        </p:nvSpPr>
        <p:spPr>
          <a:xfrm>
            <a:off x="74676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8" name="Rectangle 167"/>
          <p:cNvSpPr>
            <a:spLocks noChangeAspect="1"/>
          </p:cNvSpPr>
          <p:nvPr/>
        </p:nvSpPr>
        <p:spPr>
          <a:xfrm>
            <a:off x="72390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9" name="Rectangle 168"/>
          <p:cNvSpPr>
            <a:spLocks noChangeAspect="1"/>
          </p:cNvSpPr>
          <p:nvPr/>
        </p:nvSpPr>
        <p:spPr>
          <a:xfrm>
            <a:off x="74676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0" name="Rectangle 169"/>
          <p:cNvSpPr>
            <a:spLocks noChangeAspect="1"/>
          </p:cNvSpPr>
          <p:nvPr/>
        </p:nvSpPr>
        <p:spPr>
          <a:xfrm>
            <a:off x="76962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1" name="Rectangle 170"/>
          <p:cNvSpPr>
            <a:spLocks noChangeAspect="1"/>
          </p:cNvSpPr>
          <p:nvPr/>
        </p:nvSpPr>
        <p:spPr>
          <a:xfrm>
            <a:off x="79248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2" name="Rectangle 171"/>
          <p:cNvSpPr>
            <a:spLocks noChangeAspect="1"/>
          </p:cNvSpPr>
          <p:nvPr/>
        </p:nvSpPr>
        <p:spPr>
          <a:xfrm>
            <a:off x="76962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3" name="Rectangle 172"/>
          <p:cNvSpPr>
            <a:spLocks noChangeAspect="1"/>
          </p:cNvSpPr>
          <p:nvPr/>
        </p:nvSpPr>
        <p:spPr>
          <a:xfrm>
            <a:off x="79248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4" name="Rectangle 173"/>
          <p:cNvSpPr>
            <a:spLocks noChangeAspect="1"/>
          </p:cNvSpPr>
          <p:nvPr/>
        </p:nvSpPr>
        <p:spPr>
          <a:xfrm>
            <a:off x="72390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5" name="Rectangle 174"/>
          <p:cNvSpPr>
            <a:spLocks noChangeAspect="1"/>
          </p:cNvSpPr>
          <p:nvPr/>
        </p:nvSpPr>
        <p:spPr>
          <a:xfrm>
            <a:off x="74676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6" name="Rectangle 175"/>
          <p:cNvSpPr>
            <a:spLocks noChangeAspect="1"/>
          </p:cNvSpPr>
          <p:nvPr/>
        </p:nvSpPr>
        <p:spPr>
          <a:xfrm>
            <a:off x="72390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7" name="Rectangle 176"/>
          <p:cNvSpPr>
            <a:spLocks noChangeAspect="1"/>
          </p:cNvSpPr>
          <p:nvPr/>
        </p:nvSpPr>
        <p:spPr>
          <a:xfrm>
            <a:off x="74676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8" name="Rectangle 177"/>
          <p:cNvSpPr>
            <a:spLocks noChangeAspect="1"/>
          </p:cNvSpPr>
          <p:nvPr/>
        </p:nvSpPr>
        <p:spPr>
          <a:xfrm>
            <a:off x="76962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9" name="Rectangle 178"/>
          <p:cNvSpPr>
            <a:spLocks noChangeAspect="1"/>
          </p:cNvSpPr>
          <p:nvPr/>
        </p:nvSpPr>
        <p:spPr>
          <a:xfrm>
            <a:off x="79248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0" name="Rectangle 179"/>
          <p:cNvSpPr>
            <a:spLocks noChangeAspect="1"/>
          </p:cNvSpPr>
          <p:nvPr/>
        </p:nvSpPr>
        <p:spPr>
          <a:xfrm>
            <a:off x="76962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1" name="Rectangle 180"/>
          <p:cNvSpPr>
            <a:spLocks noChangeAspect="1"/>
          </p:cNvSpPr>
          <p:nvPr/>
        </p:nvSpPr>
        <p:spPr>
          <a:xfrm>
            <a:off x="79248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2" name="Rectangle 181"/>
          <p:cNvSpPr>
            <a:spLocks noChangeAspect="1"/>
          </p:cNvSpPr>
          <p:nvPr/>
        </p:nvSpPr>
        <p:spPr>
          <a:xfrm>
            <a:off x="63246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3" name="Rectangle 182"/>
          <p:cNvSpPr>
            <a:spLocks noChangeAspect="1"/>
          </p:cNvSpPr>
          <p:nvPr/>
        </p:nvSpPr>
        <p:spPr>
          <a:xfrm>
            <a:off x="65532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4" name="Rectangle 183"/>
          <p:cNvSpPr>
            <a:spLocks noChangeAspect="1"/>
          </p:cNvSpPr>
          <p:nvPr/>
        </p:nvSpPr>
        <p:spPr>
          <a:xfrm>
            <a:off x="63246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5" name="Rectangle 184"/>
          <p:cNvSpPr>
            <a:spLocks noChangeAspect="1"/>
          </p:cNvSpPr>
          <p:nvPr/>
        </p:nvSpPr>
        <p:spPr>
          <a:xfrm>
            <a:off x="65532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6" name="Rectangle 185"/>
          <p:cNvSpPr>
            <a:spLocks noChangeAspect="1"/>
          </p:cNvSpPr>
          <p:nvPr/>
        </p:nvSpPr>
        <p:spPr>
          <a:xfrm>
            <a:off x="67818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7" name="Rectangle 186"/>
          <p:cNvSpPr>
            <a:spLocks noChangeAspect="1"/>
          </p:cNvSpPr>
          <p:nvPr/>
        </p:nvSpPr>
        <p:spPr>
          <a:xfrm>
            <a:off x="70104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8" name="Rectangle 187"/>
          <p:cNvSpPr>
            <a:spLocks noChangeAspect="1"/>
          </p:cNvSpPr>
          <p:nvPr/>
        </p:nvSpPr>
        <p:spPr>
          <a:xfrm>
            <a:off x="67818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9" name="Rectangle 188"/>
          <p:cNvSpPr>
            <a:spLocks noChangeAspect="1"/>
          </p:cNvSpPr>
          <p:nvPr/>
        </p:nvSpPr>
        <p:spPr>
          <a:xfrm>
            <a:off x="70104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0" name="Rectangle 189"/>
          <p:cNvSpPr>
            <a:spLocks noChangeAspect="1"/>
          </p:cNvSpPr>
          <p:nvPr/>
        </p:nvSpPr>
        <p:spPr>
          <a:xfrm>
            <a:off x="63246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1" name="Rectangle 190"/>
          <p:cNvSpPr>
            <a:spLocks noChangeAspect="1"/>
          </p:cNvSpPr>
          <p:nvPr/>
        </p:nvSpPr>
        <p:spPr>
          <a:xfrm>
            <a:off x="65532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2" name="Rectangle 191"/>
          <p:cNvSpPr>
            <a:spLocks noChangeAspect="1"/>
          </p:cNvSpPr>
          <p:nvPr/>
        </p:nvSpPr>
        <p:spPr>
          <a:xfrm>
            <a:off x="6324600" y="28194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3" name="Rectangle 192"/>
          <p:cNvSpPr>
            <a:spLocks noChangeAspect="1"/>
          </p:cNvSpPr>
          <p:nvPr/>
        </p:nvSpPr>
        <p:spPr>
          <a:xfrm>
            <a:off x="6553200" y="28194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4" name="Rectangle 193"/>
          <p:cNvSpPr>
            <a:spLocks noChangeAspect="1"/>
          </p:cNvSpPr>
          <p:nvPr/>
        </p:nvSpPr>
        <p:spPr>
          <a:xfrm>
            <a:off x="67818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5" name="Rectangle 194"/>
          <p:cNvSpPr>
            <a:spLocks noChangeAspect="1"/>
          </p:cNvSpPr>
          <p:nvPr/>
        </p:nvSpPr>
        <p:spPr>
          <a:xfrm>
            <a:off x="70104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6" name="Rectangle 195"/>
          <p:cNvSpPr>
            <a:spLocks noChangeAspect="1"/>
          </p:cNvSpPr>
          <p:nvPr/>
        </p:nvSpPr>
        <p:spPr>
          <a:xfrm>
            <a:off x="6781800" y="28194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7" name="Rectangle 196"/>
          <p:cNvSpPr>
            <a:spLocks noChangeAspect="1"/>
          </p:cNvSpPr>
          <p:nvPr/>
        </p:nvSpPr>
        <p:spPr>
          <a:xfrm>
            <a:off x="7010400" y="28194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8" name="Rectangle 197"/>
          <p:cNvSpPr>
            <a:spLocks noChangeAspect="1"/>
          </p:cNvSpPr>
          <p:nvPr/>
        </p:nvSpPr>
        <p:spPr>
          <a:xfrm>
            <a:off x="72390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9" name="Rectangle 198"/>
          <p:cNvSpPr>
            <a:spLocks noChangeAspect="1"/>
          </p:cNvSpPr>
          <p:nvPr/>
        </p:nvSpPr>
        <p:spPr>
          <a:xfrm>
            <a:off x="74676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0" name="Rectangle 199"/>
          <p:cNvSpPr>
            <a:spLocks noChangeAspect="1"/>
          </p:cNvSpPr>
          <p:nvPr/>
        </p:nvSpPr>
        <p:spPr>
          <a:xfrm>
            <a:off x="72390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1" name="Rectangle 200"/>
          <p:cNvSpPr>
            <a:spLocks noChangeAspect="1"/>
          </p:cNvSpPr>
          <p:nvPr/>
        </p:nvSpPr>
        <p:spPr>
          <a:xfrm>
            <a:off x="74676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2" name="Rectangle 201"/>
          <p:cNvSpPr>
            <a:spLocks noChangeAspect="1"/>
          </p:cNvSpPr>
          <p:nvPr/>
        </p:nvSpPr>
        <p:spPr>
          <a:xfrm>
            <a:off x="76962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3" name="Rectangle 202"/>
          <p:cNvSpPr>
            <a:spLocks noChangeAspect="1"/>
          </p:cNvSpPr>
          <p:nvPr/>
        </p:nvSpPr>
        <p:spPr>
          <a:xfrm>
            <a:off x="79248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4" name="Rectangle 203"/>
          <p:cNvSpPr>
            <a:spLocks noChangeAspect="1"/>
          </p:cNvSpPr>
          <p:nvPr/>
        </p:nvSpPr>
        <p:spPr>
          <a:xfrm>
            <a:off x="76962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5" name="Rectangle 204"/>
          <p:cNvSpPr>
            <a:spLocks noChangeAspect="1"/>
          </p:cNvSpPr>
          <p:nvPr/>
        </p:nvSpPr>
        <p:spPr>
          <a:xfrm>
            <a:off x="79248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6" name="Rectangle 205"/>
          <p:cNvSpPr>
            <a:spLocks noChangeAspect="1"/>
          </p:cNvSpPr>
          <p:nvPr/>
        </p:nvSpPr>
        <p:spPr>
          <a:xfrm>
            <a:off x="72390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7" name="Rectangle 206"/>
          <p:cNvSpPr>
            <a:spLocks noChangeAspect="1"/>
          </p:cNvSpPr>
          <p:nvPr/>
        </p:nvSpPr>
        <p:spPr>
          <a:xfrm>
            <a:off x="74676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8" name="Rectangle 207"/>
          <p:cNvSpPr>
            <a:spLocks noChangeAspect="1"/>
          </p:cNvSpPr>
          <p:nvPr/>
        </p:nvSpPr>
        <p:spPr>
          <a:xfrm>
            <a:off x="7239000" y="28194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9" name="Rectangle 208"/>
          <p:cNvSpPr>
            <a:spLocks noChangeAspect="1"/>
          </p:cNvSpPr>
          <p:nvPr/>
        </p:nvSpPr>
        <p:spPr>
          <a:xfrm>
            <a:off x="7467600" y="28194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0" name="Rectangle 209"/>
          <p:cNvSpPr>
            <a:spLocks noChangeAspect="1"/>
          </p:cNvSpPr>
          <p:nvPr/>
        </p:nvSpPr>
        <p:spPr>
          <a:xfrm>
            <a:off x="76962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1" name="Rectangle 210"/>
          <p:cNvSpPr>
            <a:spLocks noChangeAspect="1"/>
          </p:cNvSpPr>
          <p:nvPr/>
        </p:nvSpPr>
        <p:spPr>
          <a:xfrm>
            <a:off x="79248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2" name="Rectangle 211"/>
          <p:cNvSpPr>
            <a:spLocks noChangeAspect="1"/>
          </p:cNvSpPr>
          <p:nvPr/>
        </p:nvSpPr>
        <p:spPr>
          <a:xfrm>
            <a:off x="7696200" y="28194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3" name="Rectangle 212"/>
          <p:cNvSpPr>
            <a:spLocks noChangeAspect="1"/>
          </p:cNvSpPr>
          <p:nvPr/>
        </p:nvSpPr>
        <p:spPr>
          <a:xfrm>
            <a:off x="7924800" y="28194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217" name="Straight Arrow Connector 216"/>
          <p:cNvCxnSpPr/>
          <p:nvPr/>
        </p:nvCxnSpPr>
        <p:spPr>
          <a:xfrm flipV="1">
            <a:off x="6906976" y="2476500"/>
            <a:ext cx="0" cy="2102392"/>
          </a:xfrm>
          <a:prstGeom prst="straightConnector1">
            <a:avLst/>
          </a:prstGeom>
          <a:ln w="22225">
            <a:solidFill>
              <a:srgbClr val="FF000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/>
          <p:nvPr/>
        </p:nvCxnSpPr>
        <p:spPr>
          <a:xfrm flipV="1">
            <a:off x="2727511" y="3478475"/>
            <a:ext cx="1311088" cy="379638"/>
          </a:xfrm>
          <a:prstGeom prst="straightConnector1">
            <a:avLst/>
          </a:prstGeom>
          <a:ln w="22225">
            <a:solidFill>
              <a:srgbClr val="FF0000">
                <a:alpha val="50000"/>
              </a:srgbClr>
            </a:solidFill>
            <a:prstDash val="solid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3171735" y="3165763"/>
            <a:ext cx="1462781" cy="1266055"/>
            <a:chOff x="3171735" y="3165763"/>
            <a:chExt cx="1462781" cy="1266055"/>
          </a:xfrm>
        </p:grpSpPr>
        <p:cxnSp>
          <p:nvCxnSpPr>
            <p:cNvPr id="224" name="Straight Arrow Connector 223"/>
            <p:cNvCxnSpPr/>
            <p:nvPr/>
          </p:nvCxnSpPr>
          <p:spPr>
            <a:xfrm flipV="1">
              <a:off x="3314402" y="3733800"/>
              <a:ext cx="694691" cy="574289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/>
            <p:nvPr/>
          </p:nvCxnSpPr>
          <p:spPr>
            <a:xfrm flipV="1">
              <a:off x="3323428" y="4052180"/>
              <a:ext cx="1311088" cy="379638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flipV="1">
              <a:off x="3171735" y="3165763"/>
              <a:ext cx="466666" cy="1133346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230"/>
          <p:cNvGrpSpPr/>
          <p:nvPr/>
        </p:nvGrpSpPr>
        <p:grpSpPr>
          <a:xfrm>
            <a:off x="3779892" y="3701903"/>
            <a:ext cx="1462781" cy="1266055"/>
            <a:chOff x="3171735" y="3165763"/>
            <a:chExt cx="1462781" cy="1266055"/>
          </a:xfrm>
        </p:grpSpPr>
        <p:cxnSp>
          <p:nvCxnSpPr>
            <p:cNvPr id="232" name="Straight Arrow Connector 231"/>
            <p:cNvCxnSpPr/>
            <p:nvPr/>
          </p:nvCxnSpPr>
          <p:spPr>
            <a:xfrm flipV="1">
              <a:off x="3314402" y="3733800"/>
              <a:ext cx="694691" cy="574289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Arrow Connector 232"/>
            <p:cNvCxnSpPr/>
            <p:nvPr/>
          </p:nvCxnSpPr>
          <p:spPr>
            <a:xfrm flipV="1">
              <a:off x="3323428" y="4052180"/>
              <a:ext cx="1311088" cy="379638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flipV="1">
              <a:off x="3171735" y="3165763"/>
              <a:ext cx="466666" cy="1133346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 234"/>
          <p:cNvGrpSpPr/>
          <p:nvPr/>
        </p:nvGrpSpPr>
        <p:grpSpPr>
          <a:xfrm>
            <a:off x="2032049" y="2065277"/>
            <a:ext cx="1462781" cy="1266055"/>
            <a:chOff x="3171735" y="3165763"/>
            <a:chExt cx="1462781" cy="1266055"/>
          </a:xfrm>
        </p:grpSpPr>
        <p:cxnSp>
          <p:nvCxnSpPr>
            <p:cNvPr id="236" name="Straight Arrow Connector 235"/>
            <p:cNvCxnSpPr/>
            <p:nvPr/>
          </p:nvCxnSpPr>
          <p:spPr>
            <a:xfrm flipV="1">
              <a:off x="3314402" y="3733800"/>
              <a:ext cx="694691" cy="574289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 flipV="1">
              <a:off x="3323428" y="4052180"/>
              <a:ext cx="1311088" cy="379638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V="1">
              <a:off x="3171735" y="3165763"/>
              <a:ext cx="466666" cy="1133346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Group 238"/>
          <p:cNvGrpSpPr/>
          <p:nvPr/>
        </p:nvGrpSpPr>
        <p:grpSpPr>
          <a:xfrm>
            <a:off x="1614685" y="2115219"/>
            <a:ext cx="1320114" cy="698018"/>
            <a:chOff x="3314402" y="3733800"/>
            <a:chExt cx="1320114" cy="698018"/>
          </a:xfrm>
        </p:grpSpPr>
        <p:cxnSp>
          <p:nvCxnSpPr>
            <p:cNvPr id="240" name="Straight Arrow Connector 239"/>
            <p:cNvCxnSpPr/>
            <p:nvPr/>
          </p:nvCxnSpPr>
          <p:spPr>
            <a:xfrm flipV="1">
              <a:off x="3314402" y="3733800"/>
              <a:ext cx="694691" cy="574289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/>
            <p:cNvCxnSpPr/>
            <p:nvPr/>
          </p:nvCxnSpPr>
          <p:spPr>
            <a:xfrm flipV="1">
              <a:off x="3323428" y="4052180"/>
              <a:ext cx="1311088" cy="379638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/>
        </p:nvGrpSpPr>
        <p:grpSpPr>
          <a:xfrm>
            <a:off x="4342267" y="4254482"/>
            <a:ext cx="837358" cy="1142326"/>
            <a:chOff x="3171735" y="3165763"/>
            <a:chExt cx="837358" cy="1142326"/>
          </a:xfrm>
        </p:grpSpPr>
        <p:cxnSp>
          <p:nvCxnSpPr>
            <p:cNvPr id="244" name="Straight Arrow Connector 243"/>
            <p:cNvCxnSpPr/>
            <p:nvPr/>
          </p:nvCxnSpPr>
          <p:spPr>
            <a:xfrm flipV="1">
              <a:off x="3314402" y="3733800"/>
              <a:ext cx="694691" cy="574289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V="1">
              <a:off x="3171735" y="3165763"/>
              <a:ext cx="466666" cy="1133346"/>
            </a:xfrm>
            <a:prstGeom prst="straightConnector1">
              <a:avLst/>
            </a:prstGeom>
            <a:ln w="22225">
              <a:solidFill>
                <a:srgbClr val="FF0000">
                  <a:alpha val="50000"/>
                </a:srgbClr>
              </a:solidFill>
              <a:prstDash val="solid"/>
              <a:headEnd type="oval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TextBox 247"/>
              <p:cNvSpPr txBox="1"/>
              <p:nvPr/>
            </p:nvSpPr>
            <p:spPr>
              <a:xfrm>
                <a:off x="5715000" y="2330477"/>
                <a:ext cx="702372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𝑘</m:t>
                      </m:r>
                      <m:r>
                        <a:rPr lang="en-US" sz="1400" b="0" i="1" smtClean="0">
                          <a:latin typeface="Cambria Math"/>
                        </a:rPr>
                        <m:t>−</m:t>
                      </m:r>
                      <m:r>
                        <a:rPr lang="en-US" sz="14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8" name="TextBox 2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330477"/>
                <a:ext cx="702372" cy="307777"/>
              </a:xfrm>
              <a:prstGeom prst="rect">
                <a:avLst/>
              </a:prstGeom>
              <a:blipFill rotWithShape="1">
                <a:blip r:embed="rId3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7" name="Rectangle 226"/>
          <p:cNvSpPr/>
          <p:nvPr/>
        </p:nvSpPr>
        <p:spPr>
          <a:xfrm>
            <a:off x="910247" y="6090261"/>
            <a:ext cx="438950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tx2"/>
                </a:solidFill>
              </a:rPr>
              <a:t>Nonsequential</a:t>
            </a:r>
            <a:r>
              <a:rPr lang="en-US" sz="2000" b="1" dirty="0" smtClean="0">
                <a:solidFill>
                  <a:schemeClr val="tx2"/>
                </a:solidFill>
              </a:rPr>
              <a:t> frame matching</a:t>
            </a:r>
          </a:p>
        </p:txBody>
      </p:sp>
    </p:spTree>
    <p:extLst>
      <p:ext uri="{BB962C8B-B14F-4D97-AF65-F5344CB8AC3E}">
        <p14:creationId xmlns:p14="http://schemas.microsoft.com/office/powerpoint/2010/main" val="21684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3F3F"/>
                                      </p:to>
                                    </p:animClr>
                                    <p:set>
                                      <p:cBhvr>
                                        <p:cTn id="16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16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17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18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18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18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0"/>
                            </p:stCondLst>
                            <p:childTnLst>
                              <p:par>
                                <p:cTn id="1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19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0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0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1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2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2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3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0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000"/>
                            </p:stCondLst>
                            <p:childTnLst>
                              <p:par>
                                <p:cTn id="2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0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41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/>
              <a:t>Frame Matching</a:t>
            </a:r>
            <a:endParaRPr lang="en-US" sz="3600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32404"/>
              </p:ext>
            </p:extLst>
          </p:nvPr>
        </p:nvGraphicFramePr>
        <p:xfrm>
          <a:off x="457200" y="5334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819400" y="1673926"/>
            <a:ext cx="3021496" cy="2743200"/>
            <a:chOff x="1295400" y="1673926"/>
            <a:chExt cx="3021496" cy="2743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673926"/>
              <a:ext cx="3021496" cy="274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673926"/>
              <a:ext cx="3021496" cy="27432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66800" y="1673926"/>
            <a:ext cx="6705600" cy="2743200"/>
            <a:chOff x="977348" y="4572000"/>
            <a:chExt cx="6705600" cy="2743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48" y="4572000"/>
              <a:ext cx="6705600" cy="2743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48" y="4572000"/>
              <a:ext cx="6705600" cy="27432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276600"/>
            <a:ext cx="6705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045526"/>
            <a:ext cx="6705600" cy="2743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1000" y="4772055"/>
            <a:ext cx="4038600" cy="866745"/>
            <a:chOff x="381000" y="4772055"/>
            <a:chExt cx="4038600" cy="866745"/>
          </a:xfrm>
        </p:grpSpPr>
        <p:sp>
          <p:nvSpPr>
            <p:cNvPr id="13" name="Rectangle 12"/>
            <p:cNvSpPr/>
            <p:nvPr/>
          </p:nvSpPr>
          <p:spPr>
            <a:xfrm>
              <a:off x="381000" y="4772055"/>
              <a:ext cx="3200400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</a:rPr>
                <a:t>Feature Matching (step1):</a:t>
              </a: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432212" y="5105400"/>
              <a:ext cx="3987388" cy="533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smtClean="0"/>
                <a:t>Match each point to it’s nearest neighbor in feature space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19600" y="4800600"/>
            <a:ext cx="4495799" cy="1371600"/>
            <a:chOff x="4419600" y="4800600"/>
            <a:chExt cx="4495799" cy="1371600"/>
          </a:xfrm>
        </p:grpSpPr>
        <p:sp>
          <p:nvSpPr>
            <p:cNvPr id="22" name="Rectangle 21"/>
            <p:cNvSpPr/>
            <p:nvPr/>
          </p:nvSpPr>
          <p:spPr>
            <a:xfrm>
              <a:off x="4419600" y="4800600"/>
              <a:ext cx="3200400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</a:rPr>
                <a:t>Feature Matching (step2): </a:t>
              </a:r>
            </a:p>
          </p:txBody>
        </p:sp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4495800" y="5126182"/>
              <a:ext cx="4419599" cy="10460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700" dirty="0" err="1" smtClean="0"/>
                <a:t>RANdom</a:t>
              </a:r>
              <a:r>
                <a:rPr lang="en-US" sz="2700" dirty="0" smtClean="0"/>
                <a:t> </a:t>
              </a:r>
              <a:r>
                <a:rPr lang="en-US" sz="2700" dirty="0" err="1" smtClean="0"/>
                <a:t>SAmple</a:t>
              </a:r>
              <a:r>
                <a:rPr lang="en-US" sz="2700" dirty="0" smtClean="0"/>
                <a:t> Consensus (RANSAC): </a:t>
              </a:r>
            </a:p>
            <a:p>
              <a:pPr marL="0" indent="0">
                <a:buNone/>
              </a:pPr>
              <a:r>
                <a:rPr lang="en-US" sz="2700" dirty="0" smtClean="0"/>
                <a:t>   Compute </a:t>
              </a:r>
              <a:r>
                <a:rPr lang="en-US" sz="2700" dirty="0" err="1" smtClean="0"/>
                <a:t>homography</a:t>
              </a:r>
              <a:r>
                <a:rPr lang="en-US" sz="2700" dirty="0" smtClean="0"/>
                <a:t> (</a:t>
              </a:r>
              <a:r>
                <a:rPr lang="en-US" sz="2700" i="1" dirty="0" smtClean="0">
                  <a:latin typeface="Cambria Math" pitchFamily="18" charset="0"/>
                  <a:ea typeface="Cambria Math" pitchFamily="18" charset="0"/>
                </a:rPr>
                <a:t>H </a:t>
              </a:r>
              <a:r>
                <a:rPr lang="en-US" sz="2700" dirty="0" smtClean="0"/>
                <a:t>)</a:t>
              </a:r>
            </a:p>
            <a:p>
              <a:pPr>
                <a:buNone/>
              </a:pPr>
              <a:r>
                <a:rPr lang="en-US" sz="2700" dirty="0" smtClean="0"/>
                <a:t>    with the most inliers</a:t>
              </a:r>
            </a:p>
            <a:p>
              <a:endParaRPr lang="en-US" dirty="0" smtClean="0"/>
            </a:p>
            <a:p>
              <a:endParaRPr lang="en-US" dirty="0" smtClean="0"/>
            </a:p>
            <a:p>
              <a:pPr marL="0" indent="0">
                <a:buNone/>
              </a:pP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3348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67808E-7 L -0.19011 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/>
              <a:t>Feature Detection</a:t>
            </a:r>
            <a:endParaRPr lang="en-US" sz="3600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05076"/>
              </p:ext>
            </p:extLst>
          </p:nvPr>
        </p:nvGraphicFramePr>
        <p:xfrm>
          <a:off x="457200" y="5334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609600" y="1673926"/>
            <a:ext cx="3021496" cy="2743200"/>
            <a:chOff x="1295400" y="1673926"/>
            <a:chExt cx="3021496" cy="2743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673926"/>
              <a:ext cx="3021496" cy="274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673926"/>
              <a:ext cx="3021496" cy="27432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381000" y="4572000"/>
            <a:ext cx="510540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Scale Invariant Feature Transform (SIFT</a:t>
            </a:r>
            <a:r>
              <a:rPr lang="en-US" sz="1400" b="1" baseline="50000" dirty="0" smtClean="0">
                <a:solidFill>
                  <a:schemeClr val="tx2"/>
                </a:solidFill>
              </a:rPr>
              <a:t>1</a:t>
            </a:r>
            <a:r>
              <a:rPr lang="en-US" sz="2000" b="1" dirty="0" smtClean="0">
                <a:solidFill>
                  <a:schemeClr val="tx2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436170" y="4876800"/>
                <a:ext cx="4617770" cy="838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Scale, rotation invariant</a:t>
                </a:r>
              </a:p>
              <a:p>
                <a:r>
                  <a:rPr lang="en-US" dirty="0" err="1" smtClean="0"/>
                  <a:t>Keypoints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Descriptors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70" y="4876800"/>
                <a:ext cx="4617770" cy="838200"/>
              </a:xfrm>
              <a:prstGeom prst="rect">
                <a:avLst/>
              </a:prstGeom>
              <a:blipFill rotWithShape="1">
                <a:blip r:embed="rId9" cstate="print"/>
                <a:stretch>
                  <a:fillRect l="-661" t="-7971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62000" y="636958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aseline="30000" dirty="0" smtClean="0"/>
              <a:t>1</a:t>
            </a:r>
            <a:r>
              <a:rPr lang="en-US" sz="1000" dirty="0" smtClean="0"/>
              <a:t>Lowe</a:t>
            </a:r>
            <a:r>
              <a:rPr lang="en-US" sz="1000" dirty="0"/>
              <a:t>, </a:t>
            </a:r>
            <a:r>
              <a:rPr lang="en-US" sz="1000" dirty="0" smtClean="0"/>
              <a:t> International </a:t>
            </a:r>
            <a:r>
              <a:rPr lang="en-US" sz="1000" dirty="0"/>
              <a:t>Journal of Computer Vision</a:t>
            </a:r>
            <a:r>
              <a:rPr lang="en-US" sz="1000" i="1" dirty="0"/>
              <a:t>,</a:t>
            </a:r>
            <a:r>
              <a:rPr lang="en-US" sz="1000" dirty="0"/>
              <a:t> </a:t>
            </a:r>
            <a:r>
              <a:rPr lang="en-US" sz="1000" dirty="0" smtClean="0"/>
              <a:t>2004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213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18181" y="3383280"/>
            <a:ext cx="754874" cy="937260"/>
            <a:chOff x="2118181" y="3383280"/>
            <a:chExt cx="754874" cy="937260"/>
          </a:xfrm>
        </p:grpSpPr>
        <p:pic>
          <p:nvPicPr>
            <p:cNvPr id="7199" name="Picture 25" descr="C:\Users\tsoper\Documents\Presentations\SPIE 2011 Presentation\frame 2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181" y="3634740"/>
              <a:ext cx="754874" cy="685800"/>
            </a:xfrm>
            <a:prstGeom prst="rect">
              <a:avLst/>
            </a:prstGeom>
            <a:noFill/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9" name="TextBox 438"/>
                <p:cNvSpPr txBox="1"/>
                <p:nvPr/>
              </p:nvSpPr>
              <p:spPr>
                <a:xfrm>
                  <a:off x="2297042" y="3383280"/>
                  <a:ext cx="334194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9" name="TextBox 4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7042" y="3383280"/>
                  <a:ext cx="334194" cy="307777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/>
              <a:t>Frame Matching</a:t>
            </a:r>
            <a:endParaRPr lang="en-US" sz="3600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277316"/>
              </p:ext>
            </p:extLst>
          </p:nvPr>
        </p:nvGraphicFramePr>
        <p:xfrm>
          <a:off x="457200" y="5334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207" name="Rectangle 7206"/>
          <p:cNvSpPr>
            <a:spLocks noChangeAspect="1"/>
          </p:cNvSpPr>
          <p:nvPr/>
        </p:nvSpPr>
        <p:spPr>
          <a:xfrm>
            <a:off x="63246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7" name="Rectangle 366"/>
          <p:cNvSpPr>
            <a:spLocks noChangeAspect="1"/>
          </p:cNvSpPr>
          <p:nvPr/>
        </p:nvSpPr>
        <p:spPr>
          <a:xfrm>
            <a:off x="65532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8" name="Rectangle 367"/>
          <p:cNvSpPr>
            <a:spLocks noChangeAspect="1"/>
          </p:cNvSpPr>
          <p:nvPr/>
        </p:nvSpPr>
        <p:spPr>
          <a:xfrm>
            <a:off x="63246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9" name="Rectangle 368"/>
          <p:cNvSpPr>
            <a:spLocks noChangeAspect="1"/>
          </p:cNvSpPr>
          <p:nvPr/>
        </p:nvSpPr>
        <p:spPr>
          <a:xfrm>
            <a:off x="65532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0" name="Rectangle 369"/>
          <p:cNvSpPr>
            <a:spLocks noChangeAspect="1"/>
          </p:cNvSpPr>
          <p:nvPr/>
        </p:nvSpPr>
        <p:spPr>
          <a:xfrm>
            <a:off x="67818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1" name="Rectangle 370"/>
          <p:cNvSpPr>
            <a:spLocks noChangeAspect="1"/>
          </p:cNvSpPr>
          <p:nvPr/>
        </p:nvSpPr>
        <p:spPr>
          <a:xfrm>
            <a:off x="70104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2" name="Rectangle 371"/>
          <p:cNvSpPr>
            <a:spLocks noChangeAspect="1"/>
          </p:cNvSpPr>
          <p:nvPr/>
        </p:nvSpPr>
        <p:spPr>
          <a:xfrm>
            <a:off x="67818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3" name="Rectangle 372"/>
          <p:cNvSpPr>
            <a:spLocks noChangeAspect="1"/>
          </p:cNvSpPr>
          <p:nvPr/>
        </p:nvSpPr>
        <p:spPr>
          <a:xfrm>
            <a:off x="7010400" y="44693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4" name="Rectangle 373"/>
          <p:cNvSpPr>
            <a:spLocks noChangeAspect="1"/>
          </p:cNvSpPr>
          <p:nvPr/>
        </p:nvSpPr>
        <p:spPr>
          <a:xfrm>
            <a:off x="63246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5" name="Rectangle 374"/>
          <p:cNvSpPr>
            <a:spLocks noChangeAspect="1"/>
          </p:cNvSpPr>
          <p:nvPr/>
        </p:nvSpPr>
        <p:spPr>
          <a:xfrm>
            <a:off x="65532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6" name="Rectangle 375"/>
          <p:cNvSpPr>
            <a:spLocks noChangeAspect="1"/>
          </p:cNvSpPr>
          <p:nvPr/>
        </p:nvSpPr>
        <p:spPr>
          <a:xfrm>
            <a:off x="63246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7" name="Rectangle 376"/>
          <p:cNvSpPr>
            <a:spLocks noChangeAspect="1"/>
          </p:cNvSpPr>
          <p:nvPr/>
        </p:nvSpPr>
        <p:spPr>
          <a:xfrm>
            <a:off x="6553200" y="40121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8" name="Rectangle 377"/>
          <p:cNvSpPr>
            <a:spLocks noChangeAspect="1"/>
          </p:cNvSpPr>
          <p:nvPr/>
        </p:nvSpPr>
        <p:spPr>
          <a:xfrm>
            <a:off x="6781800" y="42407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9" name="Rectangle 378"/>
          <p:cNvSpPr>
            <a:spLocks noChangeAspect="1"/>
          </p:cNvSpPr>
          <p:nvPr/>
        </p:nvSpPr>
        <p:spPr>
          <a:xfrm>
            <a:off x="7010400" y="42407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0" name="Rectangle 379"/>
          <p:cNvSpPr>
            <a:spLocks noChangeAspect="1"/>
          </p:cNvSpPr>
          <p:nvPr/>
        </p:nvSpPr>
        <p:spPr>
          <a:xfrm>
            <a:off x="6781800" y="40121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1" name="Rectangle 380"/>
          <p:cNvSpPr>
            <a:spLocks noChangeAspect="1"/>
          </p:cNvSpPr>
          <p:nvPr/>
        </p:nvSpPr>
        <p:spPr>
          <a:xfrm>
            <a:off x="7010400" y="40121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2" name="Rectangle 381"/>
          <p:cNvSpPr>
            <a:spLocks noChangeAspect="1"/>
          </p:cNvSpPr>
          <p:nvPr/>
        </p:nvSpPr>
        <p:spPr>
          <a:xfrm>
            <a:off x="7239000" y="46979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3" name="Rectangle 382"/>
          <p:cNvSpPr>
            <a:spLocks noChangeAspect="1"/>
          </p:cNvSpPr>
          <p:nvPr/>
        </p:nvSpPr>
        <p:spPr>
          <a:xfrm>
            <a:off x="7467600" y="46979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4" name="Rectangle 383"/>
          <p:cNvSpPr>
            <a:spLocks noChangeAspect="1"/>
          </p:cNvSpPr>
          <p:nvPr/>
        </p:nvSpPr>
        <p:spPr>
          <a:xfrm>
            <a:off x="7239000" y="44693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5" name="Rectangle 384"/>
          <p:cNvSpPr>
            <a:spLocks noChangeAspect="1"/>
          </p:cNvSpPr>
          <p:nvPr/>
        </p:nvSpPr>
        <p:spPr>
          <a:xfrm>
            <a:off x="7467600" y="44693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6" name="Rectangle 385"/>
          <p:cNvSpPr>
            <a:spLocks noChangeAspect="1"/>
          </p:cNvSpPr>
          <p:nvPr/>
        </p:nvSpPr>
        <p:spPr>
          <a:xfrm>
            <a:off x="76962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7" name="Rectangle 386"/>
          <p:cNvSpPr>
            <a:spLocks noChangeAspect="1"/>
          </p:cNvSpPr>
          <p:nvPr/>
        </p:nvSpPr>
        <p:spPr>
          <a:xfrm>
            <a:off x="7924800" y="46979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8" name="Rectangle 387"/>
          <p:cNvSpPr>
            <a:spLocks noChangeAspect="1"/>
          </p:cNvSpPr>
          <p:nvPr/>
        </p:nvSpPr>
        <p:spPr>
          <a:xfrm>
            <a:off x="76962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9" name="Rectangle 388"/>
          <p:cNvSpPr>
            <a:spLocks noChangeAspect="1"/>
          </p:cNvSpPr>
          <p:nvPr/>
        </p:nvSpPr>
        <p:spPr>
          <a:xfrm>
            <a:off x="7924800" y="4469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0" name="Rectangle 389"/>
          <p:cNvSpPr>
            <a:spLocks noChangeAspect="1"/>
          </p:cNvSpPr>
          <p:nvPr/>
        </p:nvSpPr>
        <p:spPr>
          <a:xfrm>
            <a:off x="7239000" y="4240751"/>
            <a:ext cx="228600" cy="228600"/>
          </a:xfrm>
          <a:prstGeom prst="rect">
            <a:avLst/>
          </a:prstGeom>
          <a:solidFill>
            <a:srgbClr val="A0BAE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1" name="Rectangle 390"/>
          <p:cNvSpPr>
            <a:spLocks noChangeAspect="1"/>
          </p:cNvSpPr>
          <p:nvPr/>
        </p:nvSpPr>
        <p:spPr>
          <a:xfrm>
            <a:off x="74676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2" name="Rectangle 391"/>
          <p:cNvSpPr>
            <a:spLocks noChangeAspect="1"/>
          </p:cNvSpPr>
          <p:nvPr/>
        </p:nvSpPr>
        <p:spPr>
          <a:xfrm>
            <a:off x="72390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3" name="Rectangle 392"/>
          <p:cNvSpPr>
            <a:spLocks noChangeAspect="1"/>
          </p:cNvSpPr>
          <p:nvPr/>
        </p:nvSpPr>
        <p:spPr>
          <a:xfrm>
            <a:off x="74676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4" name="Rectangle 393"/>
          <p:cNvSpPr>
            <a:spLocks noChangeAspect="1"/>
          </p:cNvSpPr>
          <p:nvPr/>
        </p:nvSpPr>
        <p:spPr>
          <a:xfrm>
            <a:off x="76962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5" name="Rectangle 394"/>
          <p:cNvSpPr>
            <a:spLocks noChangeAspect="1"/>
          </p:cNvSpPr>
          <p:nvPr/>
        </p:nvSpPr>
        <p:spPr>
          <a:xfrm>
            <a:off x="7924800" y="4240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6" name="Rectangle 395"/>
          <p:cNvSpPr>
            <a:spLocks noChangeAspect="1"/>
          </p:cNvSpPr>
          <p:nvPr/>
        </p:nvSpPr>
        <p:spPr>
          <a:xfrm>
            <a:off x="76962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7" name="Rectangle 396"/>
          <p:cNvSpPr>
            <a:spLocks noChangeAspect="1"/>
          </p:cNvSpPr>
          <p:nvPr/>
        </p:nvSpPr>
        <p:spPr>
          <a:xfrm>
            <a:off x="7924800" y="4012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8" name="Rectangle 397"/>
          <p:cNvSpPr>
            <a:spLocks noChangeAspect="1"/>
          </p:cNvSpPr>
          <p:nvPr/>
        </p:nvSpPr>
        <p:spPr>
          <a:xfrm>
            <a:off x="63246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9" name="Rectangle 398"/>
          <p:cNvSpPr>
            <a:spLocks noChangeAspect="1"/>
          </p:cNvSpPr>
          <p:nvPr/>
        </p:nvSpPr>
        <p:spPr>
          <a:xfrm>
            <a:off x="65532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0" name="Rectangle 399"/>
          <p:cNvSpPr>
            <a:spLocks noChangeAspect="1"/>
          </p:cNvSpPr>
          <p:nvPr/>
        </p:nvSpPr>
        <p:spPr>
          <a:xfrm>
            <a:off x="63246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1" name="Rectangle 400"/>
          <p:cNvSpPr>
            <a:spLocks noChangeAspect="1"/>
          </p:cNvSpPr>
          <p:nvPr/>
        </p:nvSpPr>
        <p:spPr>
          <a:xfrm>
            <a:off x="65532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2" name="Rectangle 401"/>
          <p:cNvSpPr>
            <a:spLocks noChangeAspect="1"/>
          </p:cNvSpPr>
          <p:nvPr/>
        </p:nvSpPr>
        <p:spPr>
          <a:xfrm>
            <a:off x="67818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3" name="Rectangle 402"/>
          <p:cNvSpPr>
            <a:spLocks noChangeAspect="1"/>
          </p:cNvSpPr>
          <p:nvPr/>
        </p:nvSpPr>
        <p:spPr>
          <a:xfrm>
            <a:off x="70104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4" name="Rectangle 403"/>
          <p:cNvSpPr>
            <a:spLocks noChangeAspect="1"/>
          </p:cNvSpPr>
          <p:nvPr/>
        </p:nvSpPr>
        <p:spPr>
          <a:xfrm>
            <a:off x="67818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5" name="Rectangle 404"/>
          <p:cNvSpPr>
            <a:spLocks noChangeAspect="1"/>
          </p:cNvSpPr>
          <p:nvPr/>
        </p:nvSpPr>
        <p:spPr>
          <a:xfrm>
            <a:off x="70104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6" name="Rectangle 405"/>
          <p:cNvSpPr>
            <a:spLocks noChangeAspect="1"/>
          </p:cNvSpPr>
          <p:nvPr/>
        </p:nvSpPr>
        <p:spPr>
          <a:xfrm>
            <a:off x="63246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7" name="Rectangle 406"/>
          <p:cNvSpPr>
            <a:spLocks noChangeAspect="1"/>
          </p:cNvSpPr>
          <p:nvPr/>
        </p:nvSpPr>
        <p:spPr>
          <a:xfrm>
            <a:off x="65532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8" name="Rectangle 407"/>
          <p:cNvSpPr>
            <a:spLocks noChangeAspect="1"/>
          </p:cNvSpPr>
          <p:nvPr/>
        </p:nvSpPr>
        <p:spPr>
          <a:xfrm>
            <a:off x="63246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09" name="Rectangle 408"/>
          <p:cNvSpPr>
            <a:spLocks noChangeAspect="1"/>
          </p:cNvSpPr>
          <p:nvPr/>
        </p:nvSpPr>
        <p:spPr>
          <a:xfrm>
            <a:off x="65532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0" name="Rectangle 409"/>
          <p:cNvSpPr>
            <a:spLocks noChangeAspect="1"/>
          </p:cNvSpPr>
          <p:nvPr/>
        </p:nvSpPr>
        <p:spPr>
          <a:xfrm>
            <a:off x="67818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1" name="Rectangle 410"/>
          <p:cNvSpPr>
            <a:spLocks noChangeAspect="1"/>
          </p:cNvSpPr>
          <p:nvPr/>
        </p:nvSpPr>
        <p:spPr>
          <a:xfrm>
            <a:off x="70104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2" name="Rectangle 411"/>
          <p:cNvSpPr>
            <a:spLocks noChangeAspect="1"/>
          </p:cNvSpPr>
          <p:nvPr/>
        </p:nvSpPr>
        <p:spPr>
          <a:xfrm>
            <a:off x="67818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3" name="Rectangle 412"/>
          <p:cNvSpPr>
            <a:spLocks noChangeAspect="1"/>
          </p:cNvSpPr>
          <p:nvPr/>
        </p:nvSpPr>
        <p:spPr>
          <a:xfrm>
            <a:off x="70104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4" name="Rectangle 413"/>
          <p:cNvSpPr>
            <a:spLocks noChangeAspect="1"/>
          </p:cNvSpPr>
          <p:nvPr/>
        </p:nvSpPr>
        <p:spPr>
          <a:xfrm>
            <a:off x="72390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5" name="Rectangle 414"/>
          <p:cNvSpPr>
            <a:spLocks noChangeAspect="1"/>
          </p:cNvSpPr>
          <p:nvPr/>
        </p:nvSpPr>
        <p:spPr>
          <a:xfrm>
            <a:off x="74676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6" name="Rectangle 415"/>
          <p:cNvSpPr>
            <a:spLocks noChangeAspect="1"/>
          </p:cNvSpPr>
          <p:nvPr/>
        </p:nvSpPr>
        <p:spPr>
          <a:xfrm>
            <a:off x="72390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7" name="Rectangle 416"/>
          <p:cNvSpPr>
            <a:spLocks noChangeAspect="1"/>
          </p:cNvSpPr>
          <p:nvPr/>
        </p:nvSpPr>
        <p:spPr>
          <a:xfrm>
            <a:off x="74676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8" name="Rectangle 417"/>
          <p:cNvSpPr>
            <a:spLocks noChangeAspect="1"/>
          </p:cNvSpPr>
          <p:nvPr/>
        </p:nvSpPr>
        <p:spPr>
          <a:xfrm>
            <a:off x="76962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9" name="Rectangle 418"/>
          <p:cNvSpPr>
            <a:spLocks noChangeAspect="1"/>
          </p:cNvSpPr>
          <p:nvPr/>
        </p:nvSpPr>
        <p:spPr>
          <a:xfrm>
            <a:off x="7924800" y="56123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0" name="Rectangle 419"/>
          <p:cNvSpPr>
            <a:spLocks noChangeAspect="1"/>
          </p:cNvSpPr>
          <p:nvPr/>
        </p:nvSpPr>
        <p:spPr>
          <a:xfrm>
            <a:off x="76962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1" name="Rectangle 420"/>
          <p:cNvSpPr>
            <a:spLocks noChangeAspect="1"/>
          </p:cNvSpPr>
          <p:nvPr/>
        </p:nvSpPr>
        <p:spPr>
          <a:xfrm>
            <a:off x="7924800" y="53837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2" name="Rectangle 421"/>
          <p:cNvSpPr>
            <a:spLocks noChangeAspect="1"/>
          </p:cNvSpPr>
          <p:nvPr/>
        </p:nvSpPr>
        <p:spPr>
          <a:xfrm>
            <a:off x="72390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3" name="Rectangle 422"/>
          <p:cNvSpPr>
            <a:spLocks noChangeAspect="1"/>
          </p:cNvSpPr>
          <p:nvPr/>
        </p:nvSpPr>
        <p:spPr>
          <a:xfrm>
            <a:off x="74676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4" name="Rectangle 423"/>
          <p:cNvSpPr>
            <a:spLocks noChangeAspect="1"/>
          </p:cNvSpPr>
          <p:nvPr/>
        </p:nvSpPr>
        <p:spPr>
          <a:xfrm>
            <a:off x="72390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5" name="Rectangle 424"/>
          <p:cNvSpPr>
            <a:spLocks noChangeAspect="1"/>
          </p:cNvSpPr>
          <p:nvPr/>
        </p:nvSpPr>
        <p:spPr>
          <a:xfrm>
            <a:off x="7467600" y="4926551"/>
            <a:ext cx="228600" cy="228600"/>
          </a:xfrm>
          <a:prstGeom prst="rect">
            <a:avLst/>
          </a:prstGeom>
          <a:solidFill>
            <a:srgbClr val="6076B4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6" name="Rectangle 425"/>
          <p:cNvSpPr>
            <a:spLocks noChangeAspect="1"/>
          </p:cNvSpPr>
          <p:nvPr/>
        </p:nvSpPr>
        <p:spPr>
          <a:xfrm>
            <a:off x="76962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7" name="Rectangle 426"/>
          <p:cNvSpPr>
            <a:spLocks noChangeAspect="1"/>
          </p:cNvSpPr>
          <p:nvPr/>
        </p:nvSpPr>
        <p:spPr>
          <a:xfrm>
            <a:off x="7924800" y="51551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8" name="Rectangle 427"/>
          <p:cNvSpPr>
            <a:spLocks noChangeAspect="1"/>
          </p:cNvSpPr>
          <p:nvPr/>
        </p:nvSpPr>
        <p:spPr>
          <a:xfrm>
            <a:off x="76962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9" name="Rectangle 428"/>
          <p:cNvSpPr>
            <a:spLocks noChangeAspect="1"/>
          </p:cNvSpPr>
          <p:nvPr/>
        </p:nvSpPr>
        <p:spPr>
          <a:xfrm>
            <a:off x="7924800" y="4926551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9" name="TextBox 538"/>
              <p:cNvSpPr txBox="1"/>
              <p:nvPr/>
            </p:nvSpPr>
            <p:spPr>
              <a:xfrm>
                <a:off x="6709946" y="5782484"/>
                <a:ext cx="334194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39" name="TextBox 5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946" y="5782484"/>
                <a:ext cx="334194" cy="30777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0" name="TextBox 539"/>
              <p:cNvSpPr txBox="1"/>
              <p:nvPr/>
            </p:nvSpPr>
            <p:spPr>
              <a:xfrm>
                <a:off x="6066606" y="4431818"/>
                <a:ext cx="334194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40" name="TextBox 5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606" y="4431818"/>
                <a:ext cx="334194" cy="30777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7379754" y="5782484"/>
                <a:ext cx="468846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1400" dirty="0" smtClean="0"/>
                  <a:t>+3</a:t>
                </a:r>
                <a:endParaRPr lang="en-US" sz="1400" dirty="0"/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54" y="5782484"/>
                <a:ext cx="468846" cy="307777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 t="-2000" r="-389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5899975" y="5115562"/>
                <a:ext cx="468846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1400" dirty="0" smtClean="0"/>
                  <a:t>+3</a:t>
                </a:r>
                <a:endParaRPr lang="en-US" sz="1400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975" y="5115562"/>
                <a:ext cx="468846" cy="307777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 r="-3896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3204419" y="2362200"/>
            <a:ext cx="757203" cy="986506"/>
            <a:chOff x="3204419" y="2362200"/>
            <a:chExt cx="757203" cy="98650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419" y="2662906"/>
              <a:ext cx="757203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/>
                <p:cNvSpPr txBox="1"/>
                <p:nvPr/>
              </p:nvSpPr>
              <p:spPr>
                <a:xfrm>
                  <a:off x="3276600" y="2362200"/>
                  <a:ext cx="296748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𝑗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6" name="TextBox 1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2362200"/>
                  <a:ext cx="296748" cy="307777"/>
                </a:xfrm>
                <a:prstGeom prst="rect">
                  <a:avLst/>
                </a:prstGeom>
                <a:blipFill rotWithShape="1">
                  <a:blip r:embed="rId1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" name="Straight Arrow Connector 29"/>
          <p:cNvCxnSpPr/>
          <p:nvPr/>
        </p:nvCxnSpPr>
        <p:spPr>
          <a:xfrm flipV="1">
            <a:off x="2769363" y="3158148"/>
            <a:ext cx="694691" cy="574289"/>
          </a:xfrm>
          <a:prstGeom prst="straightConnector1">
            <a:avLst/>
          </a:prstGeom>
          <a:ln w="22225">
            <a:solidFill>
              <a:srgbClr val="FF000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/>
          <p:cNvSpPr>
            <a:spLocks noChangeAspect="1"/>
          </p:cNvSpPr>
          <p:nvPr/>
        </p:nvSpPr>
        <p:spPr>
          <a:xfrm>
            <a:off x="63246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1" name="Rectangle 150"/>
          <p:cNvSpPr>
            <a:spLocks noChangeAspect="1"/>
          </p:cNvSpPr>
          <p:nvPr/>
        </p:nvSpPr>
        <p:spPr>
          <a:xfrm>
            <a:off x="65532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2" name="Rectangle 151"/>
          <p:cNvSpPr>
            <a:spLocks noChangeAspect="1"/>
          </p:cNvSpPr>
          <p:nvPr/>
        </p:nvSpPr>
        <p:spPr>
          <a:xfrm>
            <a:off x="63246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3" name="Rectangle 152"/>
          <p:cNvSpPr>
            <a:spLocks noChangeAspect="1"/>
          </p:cNvSpPr>
          <p:nvPr/>
        </p:nvSpPr>
        <p:spPr>
          <a:xfrm>
            <a:off x="65532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4" name="Rectangle 153"/>
          <p:cNvSpPr>
            <a:spLocks noChangeAspect="1"/>
          </p:cNvSpPr>
          <p:nvPr/>
        </p:nvSpPr>
        <p:spPr>
          <a:xfrm>
            <a:off x="67818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5" name="Rectangle 154"/>
          <p:cNvSpPr>
            <a:spLocks noChangeAspect="1"/>
          </p:cNvSpPr>
          <p:nvPr/>
        </p:nvSpPr>
        <p:spPr>
          <a:xfrm>
            <a:off x="70104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6" name="Rectangle 155"/>
          <p:cNvSpPr>
            <a:spLocks noChangeAspect="1"/>
          </p:cNvSpPr>
          <p:nvPr/>
        </p:nvSpPr>
        <p:spPr>
          <a:xfrm>
            <a:off x="67818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7" name="Rectangle 156"/>
          <p:cNvSpPr>
            <a:spLocks noChangeAspect="1"/>
          </p:cNvSpPr>
          <p:nvPr/>
        </p:nvSpPr>
        <p:spPr>
          <a:xfrm>
            <a:off x="70104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8" name="Rectangle 157"/>
          <p:cNvSpPr>
            <a:spLocks noChangeAspect="1"/>
          </p:cNvSpPr>
          <p:nvPr/>
        </p:nvSpPr>
        <p:spPr>
          <a:xfrm>
            <a:off x="63246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9" name="Rectangle 158"/>
          <p:cNvSpPr>
            <a:spLocks noChangeAspect="1"/>
          </p:cNvSpPr>
          <p:nvPr/>
        </p:nvSpPr>
        <p:spPr>
          <a:xfrm>
            <a:off x="65532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0" name="Rectangle 159"/>
          <p:cNvSpPr>
            <a:spLocks noChangeAspect="1"/>
          </p:cNvSpPr>
          <p:nvPr/>
        </p:nvSpPr>
        <p:spPr>
          <a:xfrm>
            <a:off x="63246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1" name="Rectangle 160"/>
          <p:cNvSpPr>
            <a:spLocks noChangeAspect="1"/>
          </p:cNvSpPr>
          <p:nvPr/>
        </p:nvSpPr>
        <p:spPr>
          <a:xfrm>
            <a:off x="65532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2" name="Rectangle 161"/>
          <p:cNvSpPr>
            <a:spLocks noChangeAspect="1"/>
          </p:cNvSpPr>
          <p:nvPr/>
        </p:nvSpPr>
        <p:spPr>
          <a:xfrm>
            <a:off x="67818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3" name="Rectangle 162"/>
          <p:cNvSpPr>
            <a:spLocks noChangeAspect="1"/>
          </p:cNvSpPr>
          <p:nvPr/>
        </p:nvSpPr>
        <p:spPr>
          <a:xfrm>
            <a:off x="70104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4" name="Rectangle 163"/>
          <p:cNvSpPr>
            <a:spLocks noChangeAspect="1"/>
          </p:cNvSpPr>
          <p:nvPr/>
        </p:nvSpPr>
        <p:spPr>
          <a:xfrm>
            <a:off x="67818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5" name="Rectangle 164"/>
          <p:cNvSpPr>
            <a:spLocks noChangeAspect="1"/>
          </p:cNvSpPr>
          <p:nvPr/>
        </p:nvSpPr>
        <p:spPr>
          <a:xfrm>
            <a:off x="70104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6" name="Rectangle 165"/>
          <p:cNvSpPr>
            <a:spLocks noChangeAspect="1"/>
          </p:cNvSpPr>
          <p:nvPr/>
        </p:nvSpPr>
        <p:spPr>
          <a:xfrm>
            <a:off x="72390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7" name="Rectangle 166"/>
          <p:cNvSpPr>
            <a:spLocks noChangeAspect="1"/>
          </p:cNvSpPr>
          <p:nvPr/>
        </p:nvSpPr>
        <p:spPr>
          <a:xfrm>
            <a:off x="74676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8" name="Rectangle 167"/>
          <p:cNvSpPr>
            <a:spLocks noChangeAspect="1"/>
          </p:cNvSpPr>
          <p:nvPr/>
        </p:nvSpPr>
        <p:spPr>
          <a:xfrm>
            <a:off x="72390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9" name="Rectangle 168"/>
          <p:cNvSpPr>
            <a:spLocks noChangeAspect="1"/>
          </p:cNvSpPr>
          <p:nvPr/>
        </p:nvSpPr>
        <p:spPr>
          <a:xfrm>
            <a:off x="74676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0" name="Rectangle 169"/>
          <p:cNvSpPr>
            <a:spLocks noChangeAspect="1"/>
          </p:cNvSpPr>
          <p:nvPr/>
        </p:nvSpPr>
        <p:spPr>
          <a:xfrm>
            <a:off x="76962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1" name="Rectangle 170"/>
          <p:cNvSpPr>
            <a:spLocks noChangeAspect="1"/>
          </p:cNvSpPr>
          <p:nvPr/>
        </p:nvSpPr>
        <p:spPr>
          <a:xfrm>
            <a:off x="7924800" y="25908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2" name="Rectangle 171"/>
          <p:cNvSpPr>
            <a:spLocks noChangeAspect="1"/>
          </p:cNvSpPr>
          <p:nvPr/>
        </p:nvSpPr>
        <p:spPr>
          <a:xfrm>
            <a:off x="76962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3" name="Rectangle 172"/>
          <p:cNvSpPr>
            <a:spLocks noChangeAspect="1"/>
          </p:cNvSpPr>
          <p:nvPr/>
        </p:nvSpPr>
        <p:spPr>
          <a:xfrm>
            <a:off x="7924800" y="2362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4" name="Rectangle 173"/>
          <p:cNvSpPr>
            <a:spLocks noChangeAspect="1"/>
          </p:cNvSpPr>
          <p:nvPr/>
        </p:nvSpPr>
        <p:spPr>
          <a:xfrm>
            <a:off x="72390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5" name="Rectangle 174"/>
          <p:cNvSpPr>
            <a:spLocks noChangeAspect="1"/>
          </p:cNvSpPr>
          <p:nvPr/>
        </p:nvSpPr>
        <p:spPr>
          <a:xfrm>
            <a:off x="74676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6" name="Rectangle 175"/>
          <p:cNvSpPr>
            <a:spLocks noChangeAspect="1"/>
          </p:cNvSpPr>
          <p:nvPr/>
        </p:nvSpPr>
        <p:spPr>
          <a:xfrm>
            <a:off x="72390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7" name="Rectangle 176"/>
          <p:cNvSpPr>
            <a:spLocks noChangeAspect="1"/>
          </p:cNvSpPr>
          <p:nvPr/>
        </p:nvSpPr>
        <p:spPr>
          <a:xfrm>
            <a:off x="74676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8" name="Rectangle 177"/>
          <p:cNvSpPr>
            <a:spLocks noChangeAspect="1"/>
          </p:cNvSpPr>
          <p:nvPr/>
        </p:nvSpPr>
        <p:spPr>
          <a:xfrm>
            <a:off x="76962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9" name="Rectangle 178"/>
          <p:cNvSpPr>
            <a:spLocks noChangeAspect="1"/>
          </p:cNvSpPr>
          <p:nvPr/>
        </p:nvSpPr>
        <p:spPr>
          <a:xfrm>
            <a:off x="7924800" y="2133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0" name="Rectangle 179"/>
          <p:cNvSpPr>
            <a:spLocks noChangeAspect="1"/>
          </p:cNvSpPr>
          <p:nvPr/>
        </p:nvSpPr>
        <p:spPr>
          <a:xfrm>
            <a:off x="76962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1" name="Rectangle 180"/>
          <p:cNvSpPr>
            <a:spLocks noChangeAspect="1"/>
          </p:cNvSpPr>
          <p:nvPr/>
        </p:nvSpPr>
        <p:spPr>
          <a:xfrm>
            <a:off x="7924800" y="1905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2" name="Rectangle 181"/>
          <p:cNvSpPr>
            <a:spLocks noChangeAspect="1"/>
          </p:cNvSpPr>
          <p:nvPr/>
        </p:nvSpPr>
        <p:spPr>
          <a:xfrm>
            <a:off x="63246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3" name="Rectangle 182"/>
          <p:cNvSpPr>
            <a:spLocks noChangeAspect="1"/>
          </p:cNvSpPr>
          <p:nvPr/>
        </p:nvSpPr>
        <p:spPr>
          <a:xfrm>
            <a:off x="65532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4" name="Rectangle 183"/>
          <p:cNvSpPr>
            <a:spLocks noChangeAspect="1"/>
          </p:cNvSpPr>
          <p:nvPr/>
        </p:nvSpPr>
        <p:spPr>
          <a:xfrm>
            <a:off x="63246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5" name="Rectangle 184"/>
          <p:cNvSpPr>
            <a:spLocks noChangeAspect="1"/>
          </p:cNvSpPr>
          <p:nvPr/>
        </p:nvSpPr>
        <p:spPr>
          <a:xfrm>
            <a:off x="65532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6" name="Rectangle 185"/>
          <p:cNvSpPr>
            <a:spLocks noChangeAspect="1"/>
          </p:cNvSpPr>
          <p:nvPr/>
        </p:nvSpPr>
        <p:spPr>
          <a:xfrm>
            <a:off x="67818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7" name="Rectangle 186"/>
          <p:cNvSpPr>
            <a:spLocks noChangeAspect="1"/>
          </p:cNvSpPr>
          <p:nvPr/>
        </p:nvSpPr>
        <p:spPr>
          <a:xfrm>
            <a:off x="70104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8" name="Rectangle 187"/>
          <p:cNvSpPr>
            <a:spLocks noChangeAspect="1"/>
          </p:cNvSpPr>
          <p:nvPr/>
        </p:nvSpPr>
        <p:spPr>
          <a:xfrm>
            <a:off x="6781800" y="3276600"/>
            <a:ext cx="228600" cy="228600"/>
          </a:xfrm>
          <a:prstGeom prst="rect">
            <a:avLst/>
          </a:prstGeom>
          <a:solidFill>
            <a:srgbClr val="C000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9" name="Rectangle 188"/>
          <p:cNvSpPr>
            <a:spLocks noChangeAspect="1"/>
          </p:cNvSpPr>
          <p:nvPr/>
        </p:nvSpPr>
        <p:spPr>
          <a:xfrm>
            <a:off x="70104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0" name="Rectangle 189"/>
          <p:cNvSpPr>
            <a:spLocks noChangeAspect="1"/>
          </p:cNvSpPr>
          <p:nvPr/>
        </p:nvSpPr>
        <p:spPr>
          <a:xfrm>
            <a:off x="63246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1" name="Rectangle 190"/>
          <p:cNvSpPr>
            <a:spLocks noChangeAspect="1"/>
          </p:cNvSpPr>
          <p:nvPr/>
        </p:nvSpPr>
        <p:spPr>
          <a:xfrm>
            <a:off x="65532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4" name="Rectangle 193"/>
          <p:cNvSpPr>
            <a:spLocks noChangeAspect="1"/>
          </p:cNvSpPr>
          <p:nvPr/>
        </p:nvSpPr>
        <p:spPr>
          <a:xfrm>
            <a:off x="67818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5" name="Rectangle 194"/>
          <p:cNvSpPr>
            <a:spLocks noChangeAspect="1"/>
          </p:cNvSpPr>
          <p:nvPr/>
        </p:nvSpPr>
        <p:spPr>
          <a:xfrm>
            <a:off x="70104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8" name="Rectangle 197"/>
          <p:cNvSpPr>
            <a:spLocks noChangeAspect="1"/>
          </p:cNvSpPr>
          <p:nvPr/>
        </p:nvSpPr>
        <p:spPr>
          <a:xfrm>
            <a:off x="72390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9" name="Rectangle 198"/>
          <p:cNvSpPr>
            <a:spLocks noChangeAspect="1"/>
          </p:cNvSpPr>
          <p:nvPr/>
        </p:nvSpPr>
        <p:spPr>
          <a:xfrm>
            <a:off x="74676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0" name="Rectangle 199"/>
          <p:cNvSpPr>
            <a:spLocks noChangeAspect="1"/>
          </p:cNvSpPr>
          <p:nvPr/>
        </p:nvSpPr>
        <p:spPr>
          <a:xfrm>
            <a:off x="72390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1" name="Rectangle 200"/>
          <p:cNvSpPr>
            <a:spLocks noChangeAspect="1"/>
          </p:cNvSpPr>
          <p:nvPr/>
        </p:nvSpPr>
        <p:spPr>
          <a:xfrm>
            <a:off x="74676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2" name="Rectangle 201"/>
          <p:cNvSpPr>
            <a:spLocks noChangeAspect="1"/>
          </p:cNvSpPr>
          <p:nvPr/>
        </p:nvSpPr>
        <p:spPr>
          <a:xfrm>
            <a:off x="76962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3" name="Rectangle 202"/>
          <p:cNvSpPr>
            <a:spLocks noChangeAspect="1"/>
          </p:cNvSpPr>
          <p:nvPr/>
        </p:nvSpPr>
        <p:spPr>
          <a:xfrm>
            <a:off x="7924800" y="35052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4" name="Rectangle 203"/>
          <p:cNvSpPr>
            <a:spLocks noChangeAspect="1"/>
          </p:cNvSpPr>
          <p:nvPr/>
        </p:nvSpPr>
        <p:spPr>
          <a:xfrm>
            <a:off x="76962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5" name="Rectangle 204"/>
          <p:cNvSpPr>
            <a:spLocks noChangeAspect="1"/>
          </p:cNvSpPr>
          <p:nvPr/>
        </p:nvSpPr>
        <p:spPr>
          <a:xfrm>
            <a:off x="7924800" y="32766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6" name="Rectangle 205"/>
          <p:cNvSpPr>
            <a:spLocks noChangeAspect="1"/>
          </p:cNvSpPr>
          <p:nvPr/>
        </p:nvSpPr>
        <p:spPr>
          <a:xfrm>
            <a:off x="72390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7" name="Rectangle 206"/>
          <p:cNvSpPr>
            <a:spLocks noChangeAspect="1"/>
          </p:cNvSpPr>
          <p:nvPr/>
        </p:nvSpPr>
        <p:spPr>
          <a:xfrm>
            <a:off x="74676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0" name="Rectangle 209"/>
          <p:cNvSpPr>
            <a:spLocks noChangeAspect="1"/>
          </p:cNvSpPr>
          <p:nvPr/>
        </p:nvSpPr>
        <p:spPr>
          <a:xfrm>
            <a:off x="76962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1" name="Rectangle 210"/>
          <p:cNvSpPr>
            <a:spLocks noChangeAspect="1"/>
          </p:cNvSpPr>
          <p:nvPr/>
        </p:nvSpPr>
        <p:spPr>
          <a:xfrm>
            <a:off x="7924800" y="304800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217" name="Straight Arrow Connector 216"/>
          <p:cNvCxnSpPr>
            <a:endCxn id="188" idx="2"/>
          </p:cNvCxnSpPr>
          <p:nvPr/>
        </p:nvCxnSpPr>
        <p:spPr>
          <a:xfrm flipH="1" flipV="1">
            <a:off x="6896100" y="3505200"/>
            <a:ext cx="10876" cy="1073692"/>
          </a:xfrm>
          <a:prstGeom prst="straightConnector1">
            <a:avLst/>
          </a:prstGeom>
          <a:ln w="22225">
            <a:solidFill>
              <a:srgbClr val="FF000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TextBox 247"/>
              <p:cNvSpPr txBox="1"/>
              <p:nvPr/>
            </p:nvSpPr>
            <p:spPr>
              <a:xfrm>
                <a:off x="6020123" y="3229391"/>
                <a:ext cx="296748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8" name="TextBox 2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123" y="3229391"/>
                <a:ext cx="296748" cy="307777"/>
              </a:xfrm>
              <a:prstGeom prst="rect">
                <a:avLst/>
              </a:prstGeom>
              <a:blipFill rotWithShape="1">
                <a:blip r:embed="rId14" cstate="print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7" name="Rectangle 226"/>
          <p:cNvSpPr/>
          <p:nvPr/>
        </p:nvSpPr>
        <p:spPr>
          <a:xfrm>
            <a:off x="910247" y="6090261"/>
            <a:ext cx="4389508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Associated frame matching</a:t>
            </a:r>
          </a:p>
        </p:txBody>
      </p:sp>
      <p:grpSp>
        <p:nvGrpSpPr>
          <p:cNvPr id="214" name="Group 213"/>
          <p:cNvGrpSpPr/>
          <p:nvPr/>
        </p:nvGrpSpPr>
        <p:grpSpPr>
          <a:xfrm>
            <a:off x="2968702" y="1252192"/>
            <a:ext cx="755374" cy="913967"/>
            <a:chOff x="2090719" y="1365209"/>
            <a:chExt cx="755374" cy="913967"/>
          </a:xfrm>
        </p:grpSpPr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719" y="1593376"/>
              <a:ext cx="755374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TextBox 215"/>
                <p:cNvSpPr txBox="1"/>
                <p:nvPr/>
              </p:nvSpPr>
              <p:spPr>
                <a:xfrm>
                  <a:off x="2165823" y="1365209"/>
                  <a:ext cx="605166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400" b="0" i="1" smtClean="0">
                            <a:latin typeface="Cambria Math"/>
                          </a:rPr>
                          <m:t>−1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6" name="TextBox 2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5823" y="1365209"/>
                  <a:ext cx="605166" cy="307777"/>
                </a:xfrm>
                <a:prstGeom prst="rect">
                  <a:avLst/>
                </a:prstGeom>
                <a:blipFill rotWithShape="1">
                  <a:blip r:embed="rId1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8" name="Group 217"/>
          <p:cNvGrpSpPr/>
          <p:nvPr/>
        </p:nvGrpSpPr>
        <p:grpSpPr>
          <a:xfrm>
            <a:off x="3937448" y="1711523"/>
            <a:ext cx="755374" cy="951383"/>
            <a:chOff x="2647569" y="1862558"/>
            <a:chExt cx="755374" cy="951383"/>
          </a:xfrm>
        </p:grpSpPr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7569" y="2128141"/>
              <a:ext cx="755374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TextBox 220"/>
                <p:cNvSpPr txBox="1"/>
                <p:nvPr/>
              </p:nvSpPr>
              <p:spPr>
                <a:xfrm>
                  <a:off x="2913057" y="1862558"/>
                  <a:ext cx="291362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𝑖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1" name="TextBox 2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3057" y="1862558"/>
                  <a:ext cx="291362" cy="307777"/>
                </a:xfrm>
                <a:prstGeom prst="rect">
                  <a:avLst/>
                </a:prstGeom>
                <a:blipFill rotWithShape="1">
                  <a:blip r:embed="rId1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2" name="Group 221"/>
          <p:cNvGrpSpPr/>
          <p:nvPr/>
        </p:nvGrpSpPr>
        <p:grpSpPr>
          <a:xfrm>
            <a:off x="4897013" y="2362200"/>
            <a:ext cx="758168" cy="914648"/>
            <a:chOff x="3204419" y="2434058"/>
            <a:chExt cx="758168" cy="914648"/>
          </a:xfrm>
        </p:grpSpPr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419" y="2662906"/>
              <a:ext cx="757203" cy="685800"/>
            </a:xfrm>
            <a:prstGeom prst="rect">
              <a:avLst/>
            </a:prstGeom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TextBox 227"/>
                <p:cNvSpPr txBox="1"/>
                <p:nvPr/>
              </p:nvSpPr>
              <p:spPr>
                <a:xfrm>
                  <a:off x="3357421" y="2434058"/>
                  <a:ext cx="605166" cy="30777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none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400" b="0" i="1" smtClean="0">
                            <a:latin typeface="Cambria Math"/>
                          </a:rPr>
                          <m:t>+1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8" name="TextBox 2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421" y="2434058"/>
                  <a:ext cx="605166" cy="307777"/>
                </a:xfrm>
                <a:prstGeom prst="rect">
                  <a:avLst/>
                </a:prstGeom>
                <a:blipFill rotWithShape="1">
                  <a:blip r:embed="rId19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9" name="Straight Arrow Connector 228"/>
          <p:cNvCxnSpPr/>
          <p:nvPr/>
        </p:nvCxnSpPr>
        <p:spPr>
          <a:xfrm flipV="1">
            <a:off x="3313870" y="1977106"/>
            <a:ext cx="0" cy="727995"/>
          </a:xfrm>
          <a:prstGeom prst="straightConnector1">
            <a:avLst/>
          </a:prstGeom>
          <a:ln w="22225">
            <a:solidFill>
              <a:srgbClr val="92D05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V="1">
            <a:off x="3724076" y="2415813"/>
            <a:ext cx="520610" cy="403587"/>
          </a:xfrm>
          <a:prstGeom prst="straightConnector1">
            <a:avLst/>
          </a:prstGeom>
          <a:ln w="22225">
            <a:solidFill>
              <a:srgbClr val="92D05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flipV="1">
            <a:off x="3879822" y="2933699"/>
            <a:ext cx="1170193" cy="100278"/>
          </a:xfrm>
          <a:prstGeom prst="straightConnector1">
            <a:avLst/>
          </a:prstGeom>
          <a:ln w="22225">
            <a:solidFill>
              <a:srgbClr val="92D05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V="1">
            <a:off x="2631236" y="2339614"/>
            <a:ext cx="1483564" cy="1392823"/>
          </a:xfrm>
          <a:prstGeom prst="straightConnector1">
            <a:avLst/>
          </a:prstGeom>
          <a:ln w="22225">
            <a:solidFill>
              <a:srgbClr val="00FF0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TextBox 246"/>
              <p:cNvSpPr txBox="1"/>
              <p:nvPr/>
            </p:nvSpPr>
            <p:spPr>
              <a:xfrm>
                <a:off x="6049980" y="2339614"/>
                <a:ext cx="296748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7" name="TextBox 2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980" y="2339614"/>
                <a:ext cx="296748" cy="307777"/>
              </a:xfrm>
              <a:prstGeom prst="rect">
                <a:avLst/>
              </a:prstGeom>
              <a:blipFill rotWithShape="1">
                <a:blip r:embed="rId2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Straight Arrow Connector 248"/>
          <p:cNvCxnSpPr/>
          <p:nvPr/>
        </p:nvCxnSpPr>
        <p:spPr>
          <a:xfrm flipV="1">
            <a:off x="2783636" y="3158148"/>
            <a:ext cx="2266379" cy="726690"/>
          </a:xfrm>
          <a:prstGeom prst="straightConnector1">
            <a:avLst/>
          </a:prstGeom>
          <a:ln w="22225">
            <a:solidFill>
              <a:srgbClr val="00FF0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6858000" y="2493502"/>
            <a:ext cx="0" cy="2085391"/>
          </a:xfrm>
          <a:prstGeom prst="straightConnector1">
            <a:avLst/>
          </a:prstGeom>
          <a:ln w="22225">
            <a:solidFill>
              <a:srgbClr val="00FF0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3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F29C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F29C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3600" dirty="0" smtClean="0"/>
              <a:t>A New Approach to Bladder Surveillance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1371601"/>
            <a:ext cx="8229600" cy="144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Ultrathin (1.5 mm)</a:t>
            </a:r>
          </a:p>
          <a:p>
            <a:r>
              <a:rPr lang="en-US" dirty="0" smtClean="0"/>
              <a:t>Highly flexible</a:t>
            </a:r>
          </a:p>
          <a:p>
            <a:r>
              <a:rPr lang="en-US" dirty="0" smtClean="0"/>
              <a:t>High Resolution (500 x 500)</a:t>
            </a:r>
          </a:p>
          <a:p>
            <a:r>
              <a:rPr lang="en-US" dirty="0" smtClean="0"/>
              <a:t>Full-Color</a:t>
            </a:r>
          </a:p>
          <a:p>
            <a:r>
              <a:rPr lang="en-US" dirty="0" smtClean="0"/>
              <a:t>30 Hz video frame rate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83826"/>
            <a:ext cx="3291286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Scanning Fiber Endoscope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81000" y="3048000"/>
            <a:ext cx="8382000" cy="1295400"/>
            <a:chOff x="381000" y="3048000"/>
            <a:chExt cx="8382000" cy="1295400"/>
          </a:xfrm>
        </p:grpSpPr>
        <p:sp>
          <p:nvSpPr>
            <p:cNvPr id="5" name="Rectangle 4"/>
            <p:cNvSpPr/>
            <p:nvPr/>
          </p:nvSpPr>
          <p:spPr>
            <a:xfrm>
              <a:off x="381000" y="3048000"/>
              <a:ext cx="1808508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  <a:latin typeface="+mn-lt"/>
                </a:rPr>
                <a:t>Advancement</a:t>
              </a:r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533400" y="3448110"/>
              <a:ext cx="8229600" cy="8952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Patient comfort</a:t>
              </a:r>
            </a:p>
            <a:p>
              <a:r>
                <a:rPr lang="en-US" dirty="0"/>
                <a:t>Laser </a:t>
              </a:r>
              <a:r>
                <a:rPr lang="en-US" dirty="0" smtClean="0"/>
                <a:t>diagnostics/therapies</a:t>
              </a:r>
            </a:p>
            <a:p>
              <a:r>
                <a:rPr lang="en-US" dirty="0" smtClean="0"/>
                <a:t>Automation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1000" y="4716176"/>
            <a:ext cx="7650480" cy="1379824"/>
            <a:chOff x="381000" y="4716176"/>
            <a:chExt cx="7650480" cy="1379824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533400" y="4953000"/>
              <a:ext cx="7498080" cy="1143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457200" indent="-457200">
                <a:buFont typeface="+mj-lt"/>
                <a:buAutoNum type="arabicPeriod"/>
              </a:pPr>
              <a:endParaRPr lang="en-US" dirty="0" smtClean="0"/>
            </a:p>
            <a:p>
              <a:r>
                <a:rPr lang="en-US" sz="3600" dirty="0" smtClean="0"/>
                <a:t>Replace urologist with nurse/technician</a:t>
              </a:r>
            </a:p>
            <a:p>
              <a:r>
                <a:rPr lang="en-US" sz="3600" dirty="0" smtClean="0"/>
                <a:t>Implement automated scanning device</a:t>
              </a:r>
            </a:p>
            <a:p>
              <a:r>
                <a:rPr lang="en-US" sz="3600" b="1" dirty="0" smtClean="0"/>
                <a:t>Urologist performs post-procedural review</a:t>
              </a:r>
            </a:p>
            <a:p>
              <a:pPr marL="0" indent="0">
                <a:buNone/>
              </a:pPr>
              <a:endParaRPr lang="en-US" u="sng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4716176"/>
              <a:ext cx="2116285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  <a:latin typeface="+mn-lt"/>
                </a:rPr>
                <a:t>Proposed Model</a:t>
              </a:r>
            </a:p>
          </p:txBody>
        </p:sp>
      </p:grpSp>
      <p:pic>
        <p:nvPicPr>
          <p:cNvPr id="10" name="Picture 2" descr="C:\Users\tsoper\Desktop\DSC04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8400" y="1270000"/>
            <a:ext cx="2032000" cy="15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44829" y="1016000"/>
            <a:ext cx="2590800" cy="2278221"/>
            <a:chOff x="5844829" y="1016000"/>
            <a:chExt cx="2590800" cy="2278221"/>
          </a:xfrm>
        </p:grpSpPr>
        <p:pic>
          <p:nvPicPr>
            <p:cNvPr id="11" name="Picture 10" descr="Scan_Path_illustrated_human_bladder_inVitro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4829" y="1016000"/>
              <a:ext cx="2186651" cy="2032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844829" y="3048000"/>
              <a:ext cx="2590800" cy="24622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Yoon, </a:t>
              </a:r>
              <a:r>
                <a:rPr lang="en-US" sz="1000" dirty="0" err="1" smtClean="0"/>
                <a:t>Sangtae</a:t>
              </a:r>
              <a:r>
                <a:rPr lang="en-US" sz="1000" dirty="0"/>
                <a:t>, </a:t>
              </a:r>
              <a:r>
                <a:rPr lang="en-US" sz="1000" dirty="0" err="1" smtClean="0"/>
                <a:t>Reinhall</a:t>
              </a:r>
              <a:r>
                <a:rPr lang="en-US" sz="1000" dirty="0"/>
                <a:t>, </a:t>
              </a:r>
              <a:r>
                <a:rPr lang="en-US" sz="1000" i="1" dirty="0" smtClean="0"/>
                <a:t>et </a:t>
              </a:r>
              <a:r>
                <a:rPr lang="en-US" sz="1000" i="1" dirty="0"/>
                <a:t>al.</a:t>
              </a:r>
              <a:r>
                <a:rPr lang="en-US" sz="1000" dirty="0"/>
                <a:t>, </a:t>
              </a:r>
              <a:r>
                <a:rPr lang="en-US" sz="1000" dirty="0" smtClean="0"/>
                <a:t>2009</a:t>
              </a:r>
              <a:endParaRPr lang="en-US" sz="10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86400" y="5638800"/>
            <a:ext cx="1839310" cy="400110"/>
            <a:chOff x="5486400" y="5638800"/>
            <a:chExt cx="1839310" cy="400110"/>
          </a:xfrm>
        </p:grpSpPr>
        <p:sp>
          <p:nvSpPr>
            <p:cNvPr id="15" name="Right Arrow 14"/>
            <p:cNvSpPr/>
            <p:nvPr/>
          </p:nvSpPr>
          <p:spPr>
            <a:xfrm>
              <a:off x="5486400" y="5638800"/>
              <a:ext cx="4572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43600" y="5638800"/>
              <a:ext cx="1382110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 i="1" dirty="0" smtClean="0">
                  <a:solidFill>
                    <a:schemeClr val="tx2"/>
                  </a:solidFill>
                  <a:latin typeface="+mn-lt"/>
                </a:rPr>
                <a:t>Panorama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026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dirty="0" smtClean="0"/>
              <a:t>Image Alignment</a:t>
            </a:r>
            <a:endParaRPr lang="en-US" sz="3200" dirty="0"/>
          </a:p>
        </p:txBody>
      </p:sp>
      <p:pic>
        <p:nvPicPr>
          <p:cNvPr id="88" name="Picture 2" descr="C:\Users\tsoper\Documents\Bladder SM\Experimental Results\Porter Cysto 2010.05.12\2010.06.21 - First Try\stit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67290" y="2787428"/>
            <a:ext cx="1960963" cy="2482108"/>
          </a:xfrm>
          <a:prstGeom prst="rect">
            <a:avLst/>
          </a:prstGeom>
          <a:noFill/>
        </p:spPr>
      </p:pic>
      <p:sp>
        <p:nvSpPr>
          <p:cNvPr id="89" name="Rectangle 88"/>
          <p:cNvSpPr/>
          <p:nvPr/>
        </p:nvSpPr>
        <p:spPr>
          <a:xfrm>
            <a:off x="3810000" y="2895600"/>
            <a:ext cx="4033476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Requirements for full panoramic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reconstruction </a:t>
            </a:r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:</a:t>
            </a:r>
          </a:p>
          <a:p>
            <a:endParaRPr lang="en-US" sz="2000" b="1" dirty="0" smtClean="0">
              <a:solidFill>
                <a:schemeClr val="tx2"/>
              </a:solidFill>
              <a:latin typeface="+mn-lt"/>
            </a:endParaRPr>
          </a:p>
          <a:p>
            <a:endParaRPr lang="en-US" sz="2000" b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5133975" y="3632874"/>
            <a:ext cx="2595411" cy="18192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Nonplanar</a:t>
            </a:r>
            <a:endParaRPr lang="en-US" sz="1800" dirty="0" smtClean="0"/>
          </a:p>
          <a:p>
            <a:r>
              <a:rPr lang="en-US" sz="1800" dirty="0" smtClean="0"/>
              <a:t>Free moving endoscope</a:t>
            </a:r>
          </a:p>
          <a:p>
            <a:r>
              <a:rPr lang="en-US" sz="1800" dirty="0" smtClean="0"/>
              <a:t>360° field of view</a:t>
            </a:r>
          </a:p>
          <a:p>
            <a:r>
              <a:rPr lang="en-US" sz="1800" dirty="0" smtClean="0"/>
              <a:t>Global alignment</a:t>
            </a:r>
          </a:p>
          <a:p>
            <a:r>
              <a:rPr lang="en-US" sz="1800" dirty="0" smtClean="0"/>
              <a:t>Self calibrating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Not real time</a:t>
            </a:r>
          </a:p>
          <a:p>
            <a:pPr lvl="1"/>
            <a:endParaRPr lang="en-US" dirty="0"/>
          </a:p>
        </p:txBody>
      </p:sp>
      <p:pic>
        <p:nvPicPr>
          <p:cNvPr id="3076" name="Picture 4" descr="C:\Users\TIM\Desktop\Medical Image Analysis 2011\figure1a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46" y="808216"/>
            <a:ext cx="1605352" cy="194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IM\Desktop\Medical Image Analysis 2011\figure1b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46715"/>
            <a:ext cx="175935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IM\Desktop\Medical Image Analysis 2011\figure1c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95528"/>
            <a:ext cx="1608946" cy="194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IM\Desktop\Medical Image Analysis 2011\figure 1d.e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75" y="471359"/>
            <a:ext cx="2272912" cy="225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914400" y="3429000"/>
            <a:ext cx="1838325" cy="1247775"/>
          </a:xfrm>
          <a:custGeom>
            <a:avLst/>
            <a:gdLst>
              <a:gd name="connsiteX0" fmla="*/ 0 w 1838325"/>
              <a:gd name="connsiteY0" fmla="*/ 0 h 1247775"/>
              <a:gd name="connsiteX1" fmla="*/ 47625 w 1838325"/>
              <a:gd name="connsiteY1" fmla="*/ 9525 h 1247775"/>
              <a:gd name="connsiteX2" fmla="*/ 104775 w 1838325"/>
              <a:gd name="connsiteY2" fmla="*/ 47625 h 1247775"/>
              <a:gd name="connsiteX3" fmla="*/ 152400 w 1838325"/>
              <a:gd name="connsiteY3" fmla="*/ 85725 h 1247775"/>
              <a:gd name="connsiteX4" fmla="*/ 266700 w 1838325"/>
              <a:gd name="connsiteY4" fmla="*/ 133350 h 1247775"/>
              <a:gd name="connsiteX5" fmla="*/ 295275 w 1838325"/>
              <a:gd name="connsiteY5" fmla="*/ 142875 h 1247775"/>
              <a:gd name="connsiteX6" fmla="*/ 428625 w 1838325"/>
              <a:gd name="connsiteY6" fmla="*/ 161925 h 1247775"/>
              <a:gd name="connsiteX7" fmla="*/ 485775 w 1838325"/>
              <a:gd name="connsiteY7" fmla="*/ 171450 h 1247775"/>
              <a:gd name="connsiteX8" fmla="*/ 542925 w 1838325"/>
              <a:gd name="connsiteY8" fmla="*/ 190500 h 1247775"/>
              <a:gd name="connsiteX9" fmla="*/ 600075 w 1838325"/>
              <a:gd name="connsiteY9" fmla="*/ 200025 h 1247775"/>
              <a:gd name="connsiteX10" fmla="*/ 638175 w 1838325"/>
              <a:gd name="connsiteY10" fmla="*/ 209550 h 1247775"/>
              <a:gd name="connsiteX11" fmla="*/ 695325 w 1838325"/>
              <a:gd name="connsiteY11" fmla="*/ 219075 h 1247775"/>
              <a:gd name="connsiteX12" fmla="*/ 752475 w 1838325"/>
              <a:gd name="connsiteY12" fmla="*/ 257175 h 1247775"/>
              <a:gd name="connsiteX13" fmla="*/ 781050 w 1838325"/>
              <a:gd name="connsiteY13" fmla="*/ 276225 h 1247775"/>
              <a:gd name="connsiteX14" fmla="*/ 809625 w 1838325"/>
              <a:gd name="connsiteY14" fmla="*/ 304800 h 1247775"/>
              <a:gd name="connsiteX15" fmla="*/ 866775 w 1838325"/>
              <a:gd name="connsiteY15" fmla="*/ 342900 h 1247775"/>
              <a:gd name="connsiteX16" fmla="*/ 904875 w 1838325"/>
              <a:gd name="connsiteY16" fmla="*/ 400050 h 1247775"/>
              <a:gd name="connsiteX17" fmla="*/ 942975 w 1838325"/>
              <a:gd name="connsiteY17" fmla="*/ 457200 h 1247775"/>
              <a:gd name="connsiteX18" fmla="*/ 971550 w 1838325"/>
              <a:gd name="connsiteY18" fmla="*/ 485775 h 1247775"/>
              <a:gd name="connsiteX19" fmla="*/ 1009650 w 1838325"/>
              <a:gd name="connsiteY19" fmla="*/ 571500 h 1247775"/>
              <a:gd name="connsiteX20" fmla="*/ 1028700 w 1838325"/>
              <a:gd name="connsiteY20" fmla="*/ 600075 h 1247775"/>
              <a:gd name="connsiteX21" fmla="*/ 1038225 w 1838325"/>
              <a:gd name="connsiteY21" fmla="*/ 628650 h 1247775"/>
              <a:gd name="connsiteX22" fmla="*/ 1066800 w 1838325"/>
              <a:gd name="connsiteY22" fmla="*/ 657225 h 1247775"/>
              <a:gd name="connsiteX23" fmla="*/ 1085850 w 1838325"/>
              <a:gd name="connsiteY23" fmla="*/ 685800 h 1247775"/>
              <a:gd name="connsiteX24" fmla="*/ 1114425 w 1838325"/>
              <a:gd name="connsiteY24" fmla="*/ 714375 h 1247775"/>
              <a:gd name="connsiteX25" fmla="*/ 1133475 w 1838325"/>
              <a:gd name="connsiteY25" fmla="*/ 742950 h 1247775"/>
              <a:gd name="connsiteX26" fmla="*/ 1162050 w 1838325"/>
              <a:gd name="connsiteY26" fmla="*/ 762000 h 1247775"/>
              <a:gd name="connsiteX27" fmla="*/ 1200150 w 1838325"/>
              <a:gd name="connsiteY27" fmla="*/ 819150 h 1247775"/>
              <a:gd name="connsiteX28" fmla="*/ 1257300 w 1838325"/>
              <a:gd name="connsiteY28" fmla="*/ 857250 h 1247775"/>
              <a:gd name="connsiteX29" fmla="*/ 1285875 w 1838325"/>
              <a:gd name="connsiteY29" fmla="*/ 876300 h 1247775"/>
              <a:gd name="connsiteX30" fmla="*/ 1371600 w 1838325"/>
              <a:gd name="connsiteY30" fmla="*/ 942975 h 1247775"/>
              <a:gd name="connsiteX31" fmla="*/ 1400175 w 1838325"/>
              <a:gd name="connsiteY31" fmla="*/ 962025 h 1247775"/>
              <a:gd name="connsiteX32" fmla="*/ 1428750 w 1838325"/>
              <a:gd name="connsiteY32" fmla="*/ 981075 h 1247775"/>
              <a:gd name="connsiteX33" fmla="*/ 1457325 w 1838325"/>
              <a:gd name="connsiteY33" fmla="*/ 990600 h 1247775"/>
              <a:gd name="connsiteX34" fmla="*/ 1552575 w 1838325"/>
              <a:gd name="connsiteY34" fmla="*/ 1038225 h 1247775"/>
              <a:gd name="connsiteX35" fmla="*/ 1619250 w 1838325"/>
              <a:gd name="connsiteY35" fmla="*/ 1066800 h 1247775"/>
              <a:gd name="connsiteX36" fmla="*/ 1647825 w 1838325"/>
              <a:gd name="connsiteY36" fmla="*/ 1085850 h 1247775"/>
              <a:gd name="connsiteX37" fmla="*/ 1676400 w 1838325"/>
              <a:gd name="connsiteY37" fmla="*/ 1095375 h 1247775"/>
              <a:gd name="connsiteX38" fmla="*/ 1733550 w 1838325"/>
              <a:gd name="connsiteY38" fmla="*/ 1133475 h 1247775"/>
              <a:gd name="connsiteX39" fmla="*/ 1762125 w 1838325"/>
              <a:gd name="connsiteY39" fmla="*/ 1152525 h 1247775"/>
              <a:gd name="connsiteX40" fmla="*/ 1809750 w 1838325"/>
              <a:gd name="connsiteY40" fmla="*/ 1200150 h 1247775"/>
              <a:gd name="connsiteX41" fmla="*/ 1838325 w 1838325"/>
              <a:gd name="connsiteY41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38325" h="1247775">
                <a:moveTo>
                  <a:pt x="0" y="0"/>
                </a:moveTo>
                <a:cubicBezTo>
                  <a:pt x="15875" y="3175"/>
                  <a:pt x="32887" y="2826"/>
                  <a:pt x="47625" y="9525"/>
                </a:cubicBezTo>
                <a:cubicBezTo>
                  <a:pt x="68468" y="18999"/>
                  <a:pt x="104775" y="47625"/>
                  <a:pt x="104775" y="47625"/>
                </a:cubicBezTo>
                <a:cubicBezTo>
                  <a:pt x="139974" y="100423"/>
                  <a:pt x="103686" y="58662"/>
                  <a:pt x="152400" y="85725"/>
                </a:cubicBezTo>
                <a:cubicBezTo>
                  <a:pt x="265780" y="148714"/>
                  <a:pt x="153090" y="108103"/>
                  <a:pt x="266700" y="133350"/>
                </a:cubicBezTo>
                <a:cubicBezTo>
                  <a:pt x="276501" y="135528"/>
                  <a:pt x="285388" y="141130"/>
                  <a:pt x="295275" y="142875"/>
                </a:cubicBezTo>
                <a:cubicBezTo>
                  <a:pt x="339493" y="150678"/>
                  <a:pt x="384335" y="154543"/>
                  <a:pt x="428625" y="161925"/>
                </a:cubicBezTo>
                <a:cubicBezTo>
                  <a:pt x="447675" y="165100"/>
                  <a:pt x="467039" y="166766"/>
                  <a:pt x="485775" y="171450"/>
                </a:cubicBezTo>
                <a:cubicBezTo>
                  <a:pt x="505256" y="176320"/>
                  <a:pt x="523118" y="187199"/>
                  <a:pt x="542925" y="190500"/>
                </a:cubicBezTo>
                <a:cubicBezTo>
                  <a:pt x="561975" y="193675"/>
                  <a:pt x="581137" y="196237"/>
                  <a:pt x="600075" y="200025"/>
                </a:cubicBezTo>
                <a:cubicBezTo>
                  <a:pt x="612912" y="202592"/>
                  <a:pt x="625338" y="206983"/>
                  <a:pt x="638175" y="209550"/>
                </a:cubicBezTo>
                <a:cubicBezTo>
                  <a:pt x="657113" y="213338"/>
                  <a:pt x="676275" y="215900"/>
                  <a:pt x="695325" y="219075"/>
                </a:cubicBezTo>
                <a:lnTo>
                  <a:pt x="752475" y="257175"/>
                </a:lnTo>
                <a:cubicBezTo>
                  <a:pt x="762000" y="263525"/>
                  <a:pt x="772955" y="268130"/>
                  <a:pt x="781050" y="276225"/>
                </a:cubicBezTo>
                <a:cubicBezTo>
                  <a:pt x="790575" y="285750"/>
                  <a:pt x="798992" y="296530"/>
                  <a:pt x="809625" y="304800"/>
                </a:cubicBezTo>
                <a:cubicBezTo>
                  <a:pt x="827697" y="318856"/>
                  <a:pt x="866775" y="342900"/>
                  <a:pt x="866775" y="342900"/>
                </a:cubicBezTo>
                <a:cubicBezTo>
                  <a:pt x="884991" y="397549"/>
                  <a:pt x="863255" y="346538"/>
                  <a:pt x="904875" y="400050"/>
                </a:cubicBezTo>
                <a:cubicBezTo>
                  <a:pt x="918931" y="418122"/>
                  <a:pt x="926786" y="441011"/>
                  <a:pt x="942975" y="457200"/>
                </a:cubicBezTo>
                <a:cubicBezTo>
                  <a:pt x="952500" y="466725"/>
                  <a:pt x="962926" y="475427"/>
                  <a:pt x="971550" y="485775"/>
                </a:cubicBezTo>
                <a:cubicBezTo>
                  <a:pt x="1036170" y="563319"/>
                  <a:pt x="926584" y="446901"/>
                  <a:pt x="1009650" y="571500"/>
                </a:cubicBezTo>
                <a:cubicBezTo>
                  <a:pt x="1016000" y="581025"/>
                  <a:pt x="1023580" y="589836"/>
                  <a:pt x="1028700" y="600075"/>
                </a:cubicBezTo>
                <a:cubicBezTo>
                  <a:pt x="1033190" y="609055"/>
                  <a:pt x="1032656" y="620296"/>
                  <a:pt x="1038225" y="628650"/>
                </a:cubicBezTo>
                <a:cubicBezTo>
                  <a:pt x="1045697" y="639858"/>
                  <a:pt x="1058176" y="646877"/>
                  <a:pt x="1066800" y="657225"/>
                </a:cubicBezTo>
                <a:cubicBezTo>
                  <a:pt x="1074129" y="666019"/>
                  <a:pt x="1078521" y="677006"/>
                  <a:pt x="1085850" y="685800"/>
                </a:cubicBezTo>
                <a:cubicBezTo>
                  <a:pt x="1094474" y="696148"/>
                  <a:pt x="1105801" y="704027"/>
                  <a:pt x="1114425" y="714375"/>
                </a:cubicBezTo>
                <a:cubicBezTo>
                  <a:pt x="1121754" y="723169"/>
                  <a:pt x="1125380" y="734855"/>
                  <a:pt x="1133475" y="742950"/>
                </a:cubicBezTo>
                <a:cubicBezTo>
                  <a:pt x="1141570" y="751045"/>
                  <a:pt x="1152525" y="755650"/>
                  <a:pt x="1162050" y="762000"/>
                </a:cubicBezTo>
                <a:cubicBezTo>
                  <a:pt x="1174750" y="781050"/>
                  <a:pt x="1181100" y="806450"/>
                  <a:pt x="1200150" y="819150"/>
                </a:cubicBezTo>
                <a:lnTo>
                  <a:pt x="1257300" y="857250"/>
                </a:lnTo>
                <a:cubicBezTo>
                  <a:pt x="1266825" y="863600"/>
                  <a:pt x="1277780" y="868205"/>
                  <a:pt x="1285875" y="876300"/>
                </a:cubicBezTo>
                <a:cubicBezTo>
                  <a:pt x="1330639" y="921064"/>
                  <a:pt x="1303242" y="897403"/>
                  <a:pt x="1371600" y="942975"/>
                </a:cubicBezTo>
                <a:lnTo>
                  <a:pt x="1400175" y="962025"/>
                </a:lnTo>
                <a:cubicBezTo>
                  <a:pt x="1409700" y="968375"/>
                  <a:pt x="1417890" y="977455"/>
                  <a:pt x="1428750" y="981075"/>
                </a:cubicBezTo>
                <a:cubicBezTo>
                  <a:pt x="1438275" y="984250"/>
                  <a:pt x="1448548" y="985724"/>
                  <a:pt x="1457325" y="990600"/>
                </a:cubicBezTo>
                <a:cubicBezTo>
                  <a:pt x="1567346" y="1051723"/>
                  <a:pt x="1468261" y="1014135"/>
                  <a:pt x="1552575" y="1038225"/>
                </a:cubicBezTo>
                <a:cubicBezTo>
                  <a:pt x="1579290" y="1045858"/>
                  <a:pt x="1593850" y="1052286"/>
                  <a:pt x="1619250" y="1066800"/>
                </a:cubicBezTo>
                <a:cubicBezTo>
                  <a:pt x="1629189" y="1072480"/>
                  <a:pt x="1637586" y="1080730"/>
                  <a:pt x="1647825" y="1085850"/>
                </a:cubicBezTo>
                <a:cubicBezTo>
                  <a:pt x="1656805" y="1090340"/>
                  <a:pt x="1667623" y="1090499"/>
                  <a:pt x="1676400" y="1095375"/>
                </a:cubicBezTo>
                <a:cubicBezTo>
                  <a:pt x="1696414" y="1106494"/>
                  <a:pt x="1714500" y="1120775"/>
                  <a:pt x="1733550" y="1133475"/>
                </a:cubicBezTo>
                <a:lnTo>
                  <a:pt x="1762125" y="1152525"/>
                </a:lnTo>
                <a:cubicBezTo>
                  <a:pt x="1812925" y="1228725"/>
                  <a:pt x="1746250" y="1136650"/>
                  <a:pt x="1809750" y="1200150"/>
                </a:cubicBezTo>
                <a:cubicBezTo>
                  <a:pt x="1821244" y="1211644"/>
                  <a:pt x="1830809" y="1232743"/>
                  <a:pt x="1838325" y="1247775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7730" y="838200"/>
            <a:ext cx="1560042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Challenges</a:t>
            </a:r>
            <a:r>
              <a:rPr lang="en-US" sz="2000" b="1" dirty="0" smtClean="0">
                <a:solidFill>
                  <a:schemeClr val="tx2"/>
                </a:solidFill>
                <a:latin typeface="+mn-lt"/>
              </a:rPr>
              <a:t>:</a:t>
            </a:r>
          </a:p>
          <a:p>
            <a:endParaRPr lang="en-US" sz="2000" b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7648" y="1192143"/>
            <a:ext cx="4637679" cy="941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Presumed planar geometry </a:t>
            </a:r>
          </a:p>
          <a:p>
            <a:r>
              <a:rPr lang="en-US" sz="1800" dirty="0" smtClean="0"/>
              <a:t>Global alignment</a:t>
            </a:r>
          </a:p>
          <a:p>
            <a:r>
              <a:rPr lang="en-US" sz="1800" dirty="0" err="1" smtClean="0"/>
              <a:t>Precalibration</a:t>
            </a:r>
            <a:endParaRPr lang="en-US" sz="18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 smtClean="0"/>
              <a:t>Structure from Motion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6096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Simultaneous recovery of scene geometry and camera motion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925467"/>
            <a:ext cx="31051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067301" y="4278142"/>
            <a:ext cx="1943100" cy="379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700" dirty="0" smtClean="0"/>
              <a:t>Virtual Tourism</a:t>
            </a:r>
            <a:r>
              <a:rPr lang="en-US" sz="1400" baseline="50000" dirty="0" smtClean="0"/>
              <a:t>1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957070" y="6248400"/>
            <a:ext cx="48059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aseline="30000" dirty="0" smtClean="0"/>
              <a:t>1</a:t>
            </a:r>
            <a:r>
              <a:rPr lang="en-US" sz="1000" dirty="0" smtClean="0"/>
              <a:t>Snavely</a:t>
            </a:r>
            <a:r>
              <a:rPr lang="en-US" sz="1000" dirty="0"/>
              <a:t>, N., Seitz, S. M., and </a:t>
            </a:r>
            <a:r>
              <a:rPr lang="en-US" sz="1000" dirty="0" err="1"/>
              <a:t>Szeliski</a:t>
            </a:r>
            <a:r>
              <a:rPr lang="en-US" sz="1000" dirty="0"/>
              <a:t>, R., </a:t>
            </a:r>
            <a:r>
              <a:rPr lang="en-US" sz="1000" dirty="0" smtClean="0"/>
              <a:t>ACM </a:t>
            </a:r>
            <a:r>
              <a:rPr lang="en-US" sz="1000" dirty="0"/>
              <a:t>Transactions on </a:t>
            </a:r>
            <a:r>
              <a:rPr lang="en-US" sz="1000" dirty="0" smtClean="0"/>
              <a:t>Graphics</a:t>
            </a:r>
            <a:r>
              <a:rPr lang="en-US" sz="1000" i="1" dirty="0" smtClean="0"/>
              <a:t>, 2006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762000" y="2359395"/>
            <a:ext cx="3139667" cy="1309873"/>
            <a:chOff x="304800" y="3962400"/>
            <a:chExt cx="3139667" cy="1309873"/>
          </a:xfrm>
        </p:grpSpPr>
        <p:sp>
          <p:nvSpPr>
            <p:cNvPr id="26" name="Parallelogram 25"/>
            <p:cNvSpPr/>
            <p:nvPr/>
          </p:nvSpPr>
          <p:spPr>
            <a:xfrm rot="16200000">
              <a:off x="495797" y="4076203"/>
              <a:ext cx="1309873" cy="1082267"/>
            </a:xfrm>
            <a:prstGeom prst="parallelogram">
              <a:avLst/>
            </a:prstGeom>
            <a:solidFill>
              <a:srgbClr val="6076B4">
                <a:alpha val="50196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62000" y="4191000"/>
              <a:ext cx="152400" cy="15240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219200" y="4267200"/>
              <a:ext cx="152400" cy="152400"/>
            </a:xfrm>
            <a:prstGeom prst="ellipse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62000" y="4724400"/>
              <a:ext cx="152400" cy="152400"/>
            </a:xfrm>
            <a:prstGeom prst="ellipse">
              <a:avLst/>
            </a:prstGeom>
            <a:solidFill>
              <a:srgbClr val="0000F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295400" y="4901184"/>
              <a:ext cx="152400" cy="152400"/>
            </a:xfrm>
            <a:prstGeom prst="ellipse">
              <a:avLst/>
            </a:prstGeom>
            <a:solidFill>
              <a:schemeClr val="tx1">
                <a:alpha val="4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6200" y="4191000"/>
              <a:ext cx="762000" cy="3048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04800" y="4248912"/>
              <a:ext cx="1371600" cy="475488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04800" y="4724400"/>
              <a:ext cx="1371600" cy="5334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320040" y="4709160"/>
              <a:ext cx="274320" cy="3048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Parallelogram 55"/>
            <p:cNvSpPr/>
            <p:nvPr/>
          </p:nvSpPr>
          <p:spPr>
            <a:xfrm rot="5400000" flipH="1">
              <a:off x="1943597" y="4076203"/>
              <a:ext cx="1309873" cy="1082267"/>
            </a:xfrm>
            <a:prstGeom prst="parallelogram">
              <a:avLst/>
            </a:prstGeom>
            <a:solidFill>
              <a:srgbClr val="6076B4">
                <a:alpha val="50196"/>
              </a:srgb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flipH="1">
              <a:off x="2438400" y="4191000"/>
              <a:ext cx="152400" cy="152400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flipH="1">
              <a:off x="2743200" y="4267200"/>
              <a:ext cx="152400" cy="152400"/>
            </a:xfrm>
            <a:prstGeom prst="ellipse">
              <a:avLst/>
            </a:prstGeom>
            <a:solidFill>
              <a:srgbClr val="00FF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flipH="1">
              <a:off x="2834867" y="4724400"/>
              <a:ext cx="152400" cy="152400"/>
            </a:xfrm>
            <a:prstGeom prst="ellipse">
              <a:avLst/>
            </a:prstGeom>
            <a:solidFill>
              <a:srgbClr val="0000F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 flipH="1">
              <a:off x="2133600" y="4953000"/>
              <a:ext cx="152400" cy="152400"/>
            </a:xfrm>
            <a:prstGeom prst="ellipse">
              <a:avLst/>
            </a:prstGeom>
            <a:solidFill>
              <a:schemeClr val="tx1">
                <a:alpha val="4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 rot="16200000" flipV="1">
              <a:off x="2911067" y="4191000"/>
              <a:ext cx="762000" cy="3048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072867" y="4248912"/>
              <a:ext cx="1371600" cy="475488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072867" y="4724400"/>
              <a:ext cx="1371600" cy="5334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3154907" y="4709160"/>
              <a:ext cx="274320" cy="3048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762000" y="2069068"/>
            <a:ext cx="3124200" cy="1524000"/>
            <a:chOff x="304800" y="3657600"/>
            <a:chExt cx="3124200" cy="1524000"/>
          </a:xfrm>
        </p:grpSpPr>
        <p:grpSp>
          <p:nvGrpSpPr>
            <p:cNvPr id="96" name="Group 95"/>
            <p:cNvGrpSpPr/>
            <p:nvPr/>
          </p:nvGrpSpPr>
          <p:grpSpPr>
            <a:xfrm>
              <a:off x="304800" y="3733800"/>
              <a:ext cx="3124200" cy="1371600"/>
              <a:chOff x="304800" y="3733800"/>
              <a:chExt cx="3124200" cy="13716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flipV="1">
                <a:off x="304800" y="3733800"/>
                <a:ext cx="1143000" cy="9906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0800000">
                <a:off x="1447800" y="3733800"/>
                <a:ext cx="1981200" cy="9906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304800" y="3962400"/>
                <a:ext cx="1905000" cy="762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0800000">
                <a:off x="2209800" y="3962400"/>
                <a:ext cx="1219200" cy="762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81000" y="4724400"/>
                <a:ext cx="1524000" cy="2286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0800000" flipV="1">
                <a:off x="1828800" y="4724400"/>
                <a:ext cx="1600200" cy="2286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304800" y="4724400"/>
                <a:ext cx="1524000" cy="381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10800000" flipV="1">
                <a:off x="1828800" y="4724400"/>
                <a:ext cx="1600200" cy="381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Oval 96"/>
            <p:cNvSpPr/>
            <p:nvPr/>
          </p:nvSpPr>
          <p:spPr>
            <a:xfrm>
              <a:off x="1752600" y="5029200"/>
              <a:ext cx="152400" cy="15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828800" y="4876800"/>
              <a:ext cx="152400" cy="1524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2133600" y="3886200"/>
              <a:ext cx="152400" cy="1524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3716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62000" y="3364468"/>
            <a:ext cx="3200400" cy="978932"/>
            <a:chOff x="304800" y="4953000"/>
            <a:chExt cx="3200400" cy="978932"/>
          </a:xfrm>
        </p:grpSpPr>
        <p:sp>
          <p:nvSpPr>
            <p:cNvPr id="102" name="TextBox 101"/>
            <p:cNvSpPr txBox="1"/>
            <p:nvPr/>
          </p:nvSpPr>
          <p:spPr>
            <a:xfrm>
              <a:off x="1524000" y="5562600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</a:t>
              </a:r>
              <a:r>
                <a:rPr lang="en-US" i="1" dirty="0" smtClean="0">
                  <a:latin typeface="Cambria Math" pitchFamily="18" charset="0"/>
                  <a:ea typeface="Cambria Math" pitchFamily="18" charset="0"/>
                </a:rPr>
                <a:t>R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dirty="0" smtClean="0"/>
                <a:t> </a:t>
              </a:r>
              <a:r>
                <a:rPr lang="en-US" i="1" dirty="0" smtClean="0">
                  <a:latin typeface="Cambria Math" pitchFamily="18" charset="0"/>
                  <a:ea typeface="Cambria Math" pitchFamily="18" charset="0"/>
                </a:rPr>
                <a:t>t 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03" name="Curved Up Arrow 102"/>
            <p:cNvSpPr/>
            <p:nvPr/>
          </p:nvSpPr>
          <p:spPr>
            <a:xfrm>
              <a:off x="304800" y="4953000"/>
              <a:ext cx="3200400" cy="60960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0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/>
              <a:t>Software</a:t>
            </a:r>
            <a:endParaRPr lang="en-US" sz="3600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259917"/>
              </p:ext>
            </p:extLst>
          </p:nvPr>
        </p:nvGraphicFramePr>
        <p:xfrm>
          <a:off x="457200" y="27432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81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6762E-6 L 0 -0.3219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/>
              <a:t>Frame Selection</a:t>
            </a:r>
            <a:endParaRPr lang="en-US" sz="3600" dirty="0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756185"/>
              </p:ext>
            </p:extLst>
          </p:nvPr>
        </p:nvGraphicFramePr>
        <p:xfrm>
          <a:off x="457200" y="5334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474270" y="1673926"/>
            <a:ext cx="1828800" cy="1680080"/>
            <a:chOff x="1295400" y="1673926"/>
            <a:chExt cx="3021496" cy="2743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673926"/>
              <a:ext cx="3021496" cy="274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673926"/>
              <a:ext cx="3021496" cy="27432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762000" y="636958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aseline="30000" dirty="0" smtClean="0"/>
              <a:t>1</a:t>
            </a:r>
            <a:r>
              <a:rPr lang="en-US" sz="1000" dirty="0" smtClean="0"/>
              <a:t>Lowe</a:t>
            </a:r>
            <a:r>
              <a:rPr lang="en-US" sz="1000" dirty="0"/>
              <a:t>, </a:t>
            </a:r>
            <a:r>
              <a:rPr lang="en-US" sz="1000" dirty="0" smtClean="0"/>
              <a:t> International </a:t>
            </a:r>
            <a:r>
              <a:rPr lang="en-US" sz="1000" dirty="0"/>
              <a:t>Journal of Computer Vision</a:t>
            </a:r>
            <a:r>
              <a:rPr lang="en-US" sz="1000" i="1" dirty="0"/>
              <a:t>,</a:t>
            </a:r>
            <a:r>
              <a:rPr lang="en-US" sz="1000" dirty="0"/>
              <a:t> </a:t>
            </a:r>
            <a:r>
              <a:rPr lang="en-US" sz="1000" dirty="0" smtClean="0"/>
              <a:t>2004</a:t>
            </a:r>
            <a:endParaRPr lang="en-US" sz="1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714625" y="1673926"/>
            <a:ext cx="1828800" cy="1680080"/>
            <a:chOff x="3838574" y="1531519"/>
            <a:chExt cx="1828800" cy="16800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72"/>
            <a:stretch/>
          </p:blipFill>
          <p:spPr>
            <a:xfrm>
              <a:off x="3838574" y="1550102"/>
              <a:ext cx="1828800" cy="16614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71"/>
            <a:stretch/>
          </p:blipFill>
          <p:spPr>
            <a:xfrm>
              <a:off x="3838574" y="1531519"/>
              <a:ext cx="1828800" cy="166888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0" y="1683217"/>
            <a:ext cx="4069156" cy="168008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4705350" y="1703244"/>
            <a:ext cx="4438650" cy="2182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800" dirty="0" smtClean="0"/>
              <a:t>Scale Invariant Feature Transform</a:t>
            </a:r>
            <a:r>
              <a:rPr lang="en-US" sz="1800" baseline="30000" dirty="0" smtClean="0"/>
              <a:t>1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Feature matching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Random sample </a:t>
            </a:r>
            <a:r>
              <a:rPr lang="en-US" sz="1800" dirty="0" err="1" smtClean="0"/>
              <a:t>concensus</a:t>
            </a:r>
            <a:r>
              <a:rPr lang="en-US" sz="1800" dirty="0" smtClean="0"/>
              <a:t> (RANSAC)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Sparse selection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0" y="1673925"/>
            <a:ext cx="4069155" cy="166888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38225" y="4505325"/>
            <a:ext cx="7010400" cy="152400"/>
            <a:chOff x="990600" y="4572000"/>
            <a:chExt cx="7010400" cy="152400"/>
          </a:xfrm>
        </p:grpSpPr>
        <p:grpSp>
          <p:nvGrpSpPr>
            <p:cNvPr id="163" name="Group 162"/>
            <p:cNvGrpSpPr/>
            <p:nvPr/>
          </p:nvGrpSpPr>
          <p:grpSpPr>
            <a:xfrm>
              <a:off x="990600" y="4572000"/>
              <a:ext cx="7010400" cy="152400"/>
              <a:chOff x="990600" y="4572000"/>
              <a:chExt cx="7010400" cy="152400"/>
            </a:xfrm>
          </p:grpSpPr>
          <p:cxnSp>
            <p:nvCxnSpPr>
              <p:cNvPr id="210" name="Straight Connector 209"/>
              <p:cNvCxnSpPr/>
              <p:nvPr/>
            </p:nvCxnSpPr>
            <p:spPr>
              <a:xfrm rot="5400000">
                <a:off x="914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rot="5400000">
                <a:off x="1066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rot="5400000">
                <a:off x="12192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rot="5400000">
                <a:off x="13716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rot="5400000">
                <a:off x="15240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rot="5400000">
                <a:off x="1676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rot="5400000">
                <a:off x="1828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rot="5400000">
                <a:off x="19812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rot="5400000">
                <a:off x="21336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rot="5400000">
                <a:off x="22860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rot="5400000">
                <a:off x="2438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rot="5400000">
                <a:off x="2590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rot="5400000">
                <a:off x="27432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rot="5400000">
                <a:off x="28956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rot="5400000">
                <a:off x="30480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rot="5400000">
                <a:off x="3200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rot="5400000">
                <a:off x="3352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rot="5400000">
                <a:off x="35052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rot="5400000">
                <a:off x="36576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rot="5400000">
                <a:off x="38100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rot="5400000">
                <a:off x="3962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rot="5400000">
                <a:off x="4114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rot="5400000">
                <a:off x="42672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rot="5400000">
                <a:off x="44196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rot="5400000">
                <a:off x="45720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rot="5400000">
                <a:off x="4724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rot="5400000">
                <a:off x="4876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rot="5400000">
                <a:off x="50292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rot="5400000">
                <a:off x="51816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 rot="5400000">
                <a:off x="53340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rot="5400000">
                <a:off x="5486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rot="5400000">
                <a:off x="5638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 rot="5400000">
                <a:off x="57912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rot="5400000">
                <a:off x="59436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rot="5400000">
                <a:off x="60960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 rot="5400000">
                <a:off x="6248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rot="5400000">
                <a:off x="6400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rot="5400000">
                <a:off x="65532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 rot="5400000">
                <a:off x="67056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rot="5400000">
                <a:off x="68580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rot="5400000">
                <a:off x="7010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rot="5400000">
                <a:off x="7162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rot="5400000">
                <a:off x="73152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rot="5400000">
                <a:off x="74676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rot="5400000">
                <a:off x="76200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rot="5400000">
                <a:off x="77724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rot="5400000">
                <a:off x="7924800" y="4648200"/>
                <a:ext cx="152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4" name="Straight Connector 163"/>
            <p:cNvCxnSpPr/>
            <p:nvPr/>
          </p:nvCxnSpPr>
          <p:spPr>
            <a:xfrm rot="5400000">
              <a:off x="990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11430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12954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5400000">
              <a:off x="14478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rot="5400000">
              <a:off x="16002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1752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19050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20574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22098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23622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5400000">
              <a:off x="2514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rot="5400000">
              <a:off x="26670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rot="5400000">
              <a:off x="28194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>
              <a:off x="29718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31242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5400000">
              <a:off x="3276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5400000">
              <a:off x="34290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35814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5400000">
              <a:off x="37338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>
              <a:off x="38862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5400000">
              <a:off x="4038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41910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5400000">
              <a:off x="43434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5400000">
              <a:off x="44958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5400000">
              <a:off x="46482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>
              <a:off x="4800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5400000">
              <a:off x="49530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>
              <a:off x="51054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5400000">
              <a:off x="52578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 rot="5400000">
              <a:off x="54102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rot="5400000">
              <a:off x="5562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rot="5400000">
              <a:off x="57150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>
              <a:off x="58674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>
              <a:off x="60198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rot="5400000">
              <a:off x="61722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rot="5400000">
              <a:off x="6324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rot="5400000">
              <a:off x="64770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rot="5400000">
              <a:off x="66294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rot="5400000">
              <a:off x="67818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rot="5400000">
              <a:off x="69342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rot="5400000">
              <a:off x="7086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rot="5400000">
              <a:off x="72390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5400000">
              <a:off x="73914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5400000">
              <a:off x="75438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rot="5400000">
              <a:off x="76962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5400000">
              <a:off x="7848600" y="4648200"/>
              <a:ext cx="152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1038225" y="4581525"/>
            <a:ext cx="7010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09"/>
          <p:cNvSpPr txBox="1"/>
          <p:nvPr/>
        </p:nvSpPr>
        <p:spPr>
          <a:xfrm>
            <a:off x="885825" y="4657725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4" name="TextBox 110"/>
          <p:cNvSpPr txBox="1"/>
          <p:nvPr/>
        </p:nvSpPr>
        <p:spPr>
          <a:xfrm>
            <a:off x="7896225" y="4654748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N</a:t>
            </a:r>
            <a:endParaRPr lang="en-US" sz="1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004359" y="4383405"/>
            <a:ext cx="7078132" cy="274320"/>
            <a:chOff x="956734" y="4069080"/>
            <a:chExt cx="7078132" cy="274320"/>
          </a:xfrm>
        </p:grpSpPr>
        <p:sp>
          <p:nvSpPr>
            <p:cNvPr id="140" name="Oval 139"/>
            <p:cNvSpPr/>
            <p:nvPr/>
          </p:nvSpPr>
          <p:spPr>
            <a:xfrm>
              <a:off x="1938866" y="422148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 rot="5400000" flipH="1" flipV="1">
              <a:off x="1839806" y="4206240"/>
              <a:ext cx="2743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/>
            <p:cNvGrpSpPr/>
            <p:nvPr/>
          </p:nvGrpSpPr>
          <p:grpSpPr>
            <a:xfrm>
              <a:off x="956734" y="4069080"/>
              <a:ext cx="76200" cy="274320"/>
              <a:chOff x="956734" y="4069080"/>
              <a:chExt cx="76200" cy="274320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956734" y="422148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/>
              <p:nvPr/>
            </p:nvCxnSpPr>
            <p:spPr>
              <a:xfrm rot="5400000" flipH="1" flipV="1">
                <a:off x="857674" y="420624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2929466" y="4069080"/>
              <a:ext cx="76200" cy="274320"/>
              <a:chOff x="2929466" y="4069080"/>
              <a:chExt cx="76200" cy="274320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2929466" y="422148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60" name="Straight Connector 159"/>
              <p:cNvCxnSpPr/>
              <p:nvPr/>
            </p:nvCxnSpPr>
            <p:spPr>
              <a:xfrm rot="5400000" flipH="1" flipV="1">
                <a:off x="2830406" y="420624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7958666" y="4069080"/>
              <a:ext cx="76200" cy="274320"/>
              <a:chOff x="7958666" y="4069080"/>
              <a:chExt cx="76200" cy="274320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7958666" y="422148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 rot="5400000" flipH="1" flipV="1">
                <a:off x="7859606" y="420624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6976534" y="4069080"/>
              <a:ext cx="76200" cy="274320"/>
              <a:chOff x="6976534" y="4069080"/>
              <a:chExt cx="76200" cy="274320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6976534" y="422148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56" name="Straight Connector 155"/>
              <p:cNvCxnSpPr/>
              <p:nvPr/>
            </p:nvCxnSpPr>
            <p:spPr>
              <a:xfrm rot="5400000" flipH="1" flipV="1">
                <a:off x="6877474" y="420624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5985934" y="4069080"/>
              <a:ext cx="76200" cy="274320"/>
              <a:chOff x="5985934" y="4069080"/>
              <a:chExt cx="76200" cy="274320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5985934" y="422148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54" name="Straight Connector 153"/>
              <p:cNvCxnSpPr/>
              <p:nvPr/>
            </p:nvCxnSpPr>
            <p:spPr>
              <a:xfrm rot="5400000" flipH="1" flipV="1">
                <a:off x="5886874" y="420624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995334" y="4069080"/>
              <a:ext cx="76200" cy="274320"/>
              <a:chOff x="4995334" y="4069080"/>
              <a:chExt cx="76200" cy="274320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4995334" y="422148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 rot="5400000" flipH="1" flipV="1">
                <a:off x="4896274" y="420624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3920066" y="4069080"/>
              <a:ext cx="76200" cy="274320"/>
              <a:chOff x="3920066" y="4069080"/>
              <a:chExt cx="76200" cy="274320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3920066" y="422148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 rot="5400000" flipH="1" flipV="1">
                <a:off x="3821006" y="420624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/>
          <p:cNvGrpSpPr/>
          <p:nvPr/>
        </p:nvGrpSpPr>
        <p:grpSpPr>
          <a:xfrm>
            <a:off x="687705" y="3743325"/>
            <a:ext cx="7711440" cy="685800"/>
            <a:chOff x="640080" y="3429000"/>
            <a:chExt cx="7711440" cy="685800"/>
          </a:xfrm>
        </p:grpSpPr>
        <p:pic>
          <p:nvPicPr>
            <p:cNvPr id="132" name="Picture 131" descr="C:\Users\tsoper\Desktop\frame 1.png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40080" y="3429000"/>
              <a:ext cx="731520" cy="685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133" name="Picture 132" descr="C:\Users\tsoper\Desktop\frame 20.png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37211" y="3429000"/>
              <a:ext cx="731520" cy="685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134" name="Picture 133" descr="C:\Users\tsoper\Desktop\frame 39.png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631473" y="3429000"/>
              <a:ext cx="731520" cy="685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135" name="Picture 134" descr="C:\Users\tsoper\Desktop\frame 58.png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34342" y="3429000"/>
              <a:ext cx="731520" cy="685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136" name="Picture 135" descr="C:\Users\tsoper\Desktop\frame 77.png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628604" y="3429000"/>
              <a:ext cx="731520" cy="685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137" name="Picture 136" descr="C:\Users\tsoper\Desktop\frame 96.png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625735" y="3429000"/>
              <a:ext cx="731520" cy="685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138" name="Picture 137" descr="C:\Users\tsoper\Desktop\frame 115.png"/>
            <p:cNvPicPr>
              <a:picLocks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622866" y="3429000"/>
              <a:ext cx="731520" cy="685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  <p:pic>
          <p:nvPicPr>
            <p:cNvPr id="139" name="Picture 138" descr="C:\Users\tsoper\Desktop\frame 134.png"/>
            <p:cNvPicPr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620000" y="3429000"/>
              <a:ext cx="731520" cy="685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isometricOffAxis2Left"/>
              <a:lightRig rig="threePt" dir="t"/>
            </a:scene3d>
          </p:spPr>
        </p:pic>
      </p:grpSp>
      <p:grpSp>
        <p:nvGrpSpPr>
          <p:cNvPr id="27" name="Group 26"/>
          <p:cNvGrpSpPr/>
          <p:nvPr/>
        </p:nvGrpSpPr>
        <p:grpSpPr>
          <a:xfrm>
            <a:off x="809625" y="3819525"/>
            <a:ext cx="1524000" cy="533400"/>
            <a:chOff x="762000" y="3505200"/>
            <a:chExt cx="1524000" cy="533400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838200" y="3505200"/>
              <a:ext cx="10668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914400" y="37338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1066800" y="3733800"/>
              <a:ext cx="1143000" cy="3048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914400" y="35814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990600" y="35052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838200" y="3886200"/>
              <a:ext cx="1371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762000" y="3657600"/>
              <a:ext cx="990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219200" y="35814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800225" y="3819525"/>
            <a:ext cx="1524000" cy="533400"/>
            <a:chOff x="762000" y="3505200"/>
            <a:chExt cx="1524000" cy="533400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838200" y="3505200"/>
              <a:ext cx="10668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914400" y="37338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1066800" y="3733800"/>
              <a:ext cx="1143000" cy="3048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914400" y="35814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990600" y="35052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838200" y="3886200"/>
              <a:ext cx="1371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62000" y="3657600"/>
              <a:ext cx="990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219200" y="35814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781425" y="3819525"/>
            <a:ext cx="1524000" cy="533400"/>
            <a:chOff x="762000" y="3505200"/>
            <a:chExt cx="1524000" cy="533400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838200" y="3505200"/>
              <a:ext cx="10668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914400" y="37338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1066800" y="3733800"/>
              <a:ext cx="1143000" cy="3048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914400" y="35814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90600" y="35052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838200" y="3886200"/>
              <a:ext cx="1371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62000" y="3657600"/>
              <a:ext cx="990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1219200" y="35814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762625" y="3819525"/>
            <a:ext cx="1524000" cy="533400"/>
            <a:chOff x="762000" y="3505200"/>
            <a:chExt cx="1524000" cy="533400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838200" y="3505200"/>
              <a:ext cx="10668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914400" y="37338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066800" y="3733800"/>
              <a:ext cx="1143000" cy="3048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914400" y="35814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990600" y="35052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838200" y="3886200"/>
              <a:ext cx="1371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62000" y="3657600"/>
              <a:ext cx="990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219200" y="35814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/>
          <p:cNvGrpSpPr/>
          <p:nvPr/>
        </p:nvGrpSpPr>
        <p:grpSpPr>
          <a:xfrm>
            <a:off x="2743200" y="3810000"/>
            <a:ext cx="1524000" cy="533400"/>
            <a:chOff x="762000" y="3505200"/>
            <a:chExt cx="1524000" cy="533400"/>
          </a:xfrm>
        </p:grpSpPr>
        <p:cxnSp>
          <p:nvCxnSpPr>
            <p:cNvPr id="258" name="Straight Connector 257"/>
            <p:cNvCxnSpPr/>
            <p:nvPr/>
          </p:nvCxnSpPr>
          <p:spPr>
            <a:xfrm>
              <a:off x="838200" y="3505200"/>
              <a:ext cx="10668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V="1">
              <a:off x="914400" y="37338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V="1">
              <a:off x="1066800" y="3733800"/>
              <a:ext cx="1143000" cy="3048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flipV="1">
              <a:off x="914400" y="35814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990600" y="35052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838200" y="3886200"/>
              <a:ext cx="1371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762000" y="3657600"/>
              <a:ext cx="990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1219200" y="35814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Group 265"/>
          <p:cNvGrpSpPr/>
          <p:nvPr/>
        </p:nvGrpSpPr>
        <p:grpSpPr>
          <a:xfrm>
            <a:off x="4800600" y="3810000"/>
            <a:ext cx="1524000" cy="533400"/>
            <a:chOff x="762000" y="3505200"/>
            <a:chExt cx="1524000" cy="533400"/>
          </a:xfrm>
        </p:grpSpPr>
        <p:cxnSp>
          <p:nvCxnSpPr>
            <p:cNvPr id="267" name="Straight Connector 266"/>
            <p:cNvCxnSpPr/>
            <p:nvPr/>
          </p:nvCxnSpPr>
          <p:spPr>
            <a:xfrm>
              <a:off x="838200" y="3505200"/>
              <a:ext cx="10668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V="1">
              <a:off x="914400" y="37338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flipV="1">
              <a:off x="1066800" y="3733800"/>
              <a:ext cx="1143000" cy="3048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V="1">
              <a:off x="914400" y="35814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990600" y="35052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838200" y="3886200"/>
              <a:ext cx="1371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762000" y="3657600"/>
              <a:ext cx="990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1219200" y="35814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Group 274"/>
          <p:cNvGrpSpPr/>
          <p:nvPr/>
        </p:nvGrpSpPr>
        <p:grpSpPr>
          <a:xfrm>
            <a:off x="6781800" y="3810000"/>
            <a:ext cx="1524000" cy="533400"/>
            <a:chOff x="762000" y="3505200"/>
            <a:chExt cx="1524000" cy="533400"/>
          </a:xfrm>
        </p:grpSpPr>
        <p:cxnSp>
          <p:nvCxnSpPr>
            <p:cNvPr id="276" name="Straight Connector 275"/>
            <p:cNvCxnSpPr/>
            <p:nvPr/>
          </p:nvCxnSpPr>
          <p:spPr>
            <a:xfrm>
              <a:off x="838200" y="3505200"/>
              <a:ext cx="10668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V="1">
              <a:off x="914400" y="37338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1066800" y="3733800"/>
              <a:ext cx="1143000" cy="3048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V="1">
              <a:off x="914400" y="3581400"/>
              <a:ext cx="1143000" cy="1524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990600" y="35052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V="1">
              <a:off x="838200" y="3886200"/>
              <a:ext cx="1371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762000" y="3657600"/>
              <a:ext cx="990600" cy="7620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1219200" y="35814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29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sz="3600" dirty="0" smtClean="0"/>
              <a:t>Frame Matching</a:t>
            </a:r>
            <a:endParaRPr lang="en-US" sz="3600" dirty="0"/>
          </a:p>
        </p:txBody>
      </p:sp>
      <p:pic>
        <p:nvPicPr>
          <p:cNvPr id="2050" name="Picture 2" descr="C:\Users\TIM\Desktop\temp1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80333"/>
            <a:ext cx="190596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IM\Desktop\temp2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8" y="2537902"/>
            <a:ext cx="189030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IM\Desktop\temp3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6" y="3878972"/>
            <a:ext cx="189030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ChangeAspect="1"/>
          </p:cNvSpPr>
          <p:nvPr/>
        </p:nvSpPr>
        <p:spPr>
          <a:xfrm>
            <a:off x="6324600" y="54656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2" name="Rectangle 71"/>
          <p:cNvSpPr>
            <a:spLocks noChangeAspect="1"/>
          </p:cNvSpPr>
          <p:nvPr/>
        </p:nvSpPr>
        <p:spPr>
          <a:xfrm>
            <a:off x="6553200" y="54656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3" name="Rectangle 72"/>
          <p:cNvSpPr>
            <a:spLocks noChangeAspect="1"/>
          </p:cNvSpPr>
          <p:nvPr/>
        </p:nvSpPr>
        <p:spPr>
          <a:xfrm>
            <a:off x="6324600" y="5237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4" name="Rectangle 73"/>
          <p:cNvSpPr>
            <a:spLocks noChangeAspect="1"/>
          </p:cNvSpPr>
          <p:nvPr/>
        </p:nvSpPr>
        <p:spPr>
          <a:xfrm>
            <a:off x="6553200" y="5237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5" name="Rectangle 74"/>
          <p:cNvSpPr>
            <a:spLocks noChangeAspect="1"/>
          </p:cNvSpPr>
          <p:nvPr/>
        </p:nvSpPr>
        <p:spPr>
          <a:xfrm>
            <a:off x="6781800" y="54656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6" name="Rectangle 75"/>
          <p:cNvSpPr>
            <a:spLocks noChangeAspect="1"/>
          </p:cNvSpPr>
          <p:nvPr/>
        </p:nvSpPr>
        <p:spPr>
          <a:xfrm>
            <a:off x="7010400" y="54656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7" name="Rectangle 76"/>
          <p:cNvSpPr>
            <a:spLocks noChangeAspect="1"/>
          </p:cNvSpPr>
          <p:nvPr/>
        </p:nvSpPr>
        <p:spPr>
          <a:xfrm>
            <a:off x="6781800" y="5237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8" name="Rectangle 77"/>
          <p:cNvSpPr>
            <a:spLocks noChangeAspect="1"/>
          </p:cNvSpPr>
          <p:nvPr/>
        </p:nvSpPr>
        <p:spPr>
          <a:xfrm>
            <a:off x="7010400" y="5237090"/>
            <a:ext cx="228600" cy="228600"/>
          </a:xfrm>
          <a:prstGeom prst="rect">
            <a:avLst/>
          </a:prstGeom>
          <a:solidFill>
            <a:srgbClr val="3C518E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9" name="Rectangle 78"/>
          <p:cNvSpPr>
            <a:spLocks noChangeAspect="1"/>
          </p:cNvSpPr>
          <p:nvPr/>
        </p:nvSpPr>
        <p:spPr>
          <a:xfrm>
            <a:off x="6324600" y="5008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0" name="Rectangle 79"/>
          <p:cNvSpPr>
            <a:spLocks noChangeAspect="1"/>
          </p:cNvSpPr>
          <p:nvPr/>
        </p:nvSpPr>
        <p:spPr>
          <a:xfrm>
            <a:off x="6553200" y="5008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1" name="Rectangle 80"/>
          <p:cNvSpPr>
            <a:spLocks noChangeAspect="1"/>
          </p:cNvSpPr>
          <p:nvPr/>
        </p:nvSpPr>
        <p:spPr>
          <a:xfrm>
            <a:off x="6324600" y="4779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2" name="Rectangle 81"/>
          <p:cNvSpPr>
            <a:spLocks noChangeAspect="1"/>
          </p:cNvSpPr>
          <p:nvPr/>
        </p:nvSpPr>
        <p:spPr>
          <a:xfrm>
            <a:off x="6553200" y="4779890"/>
            <a:ext cx="228600" cy="228600"/>
          </a:xfrm>
          <a:prstGeom prst="rect">
            <a:avLst/>
          </a:prstGeom>
          <a:solidFill>
            <a:srgbClr val="3C518E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3" name="Rectangle 82"/>
          <p:cNvSpPr>
            <a:spLocks noChangeAspect="1"/>
          </p:cNvSpPr>
          <p:nvPr/>
        </p:nvSpPr>
        <p:spPr>
          <a:xfrm>
            <a:off x="6781800" y="5008490"/>
            <a:ext cx="228600" cy="228600"/>
          </a:xfrm>
          <a:prstGeom prst="rect">
            <a:avLst/>
          </a:prstGeom>
          <a:solidFill>
            <a:schemeClr val="tx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4" name="Rectangle 83"/>
          <p:cNvSpPr>
            <a:spLocks noChangeAspect="1"/>
          </p:cNvSpPr>
          <p:nvPr/>
        </p:nvSpPr>
        <p:spPr>
          <a:xfrm>
            <a:off x="7010400" y="5008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5" name="Rectangle 84"/>
          <p:cNvSpPr>
            <a:spLocks noChangeAspect="1"/>
          </p:cNvSpPr>
          <p:nvPr/>
        </p:nvSpPr>
        <p:spPr>
          <a:xfrm>
            <a:off x="6781800" y="4779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6" name="Rectangle 85"/>
          <p:cNvSpPr>
            <a:spLocks noChangeAspect="1"/>
          </p:cNvSpPr>
          <p:nvPr/>
        </p:nvSpPr>
        <p:spPr>
          <a:xfrm>
            <a:off x="7010400" y="4779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7" name="Rectangle 86"/>
          <p:cNvSpPr>
            <a:spLocks noChangeAspect="1"/>
          </p:cNvSpPr>
          <p:nvPr/>
        </p:nvSpPr>
        <p:spPr>
          <a:xfrm>
            <a:off x="7239000" y="5465690"/>
            <a:ext cx="228600" cy="228600"/>
          </a:xfrm>
          <a:prstGeom prst="rect">
            <a:avLst/>
          </a:prstGeom>
          <a:solidFill>
            <a:srgbClr val="3C518E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8" name="Rectangle 87"/>
          <p:cNvSpPr>
            <a:spLocks noChangeAspect="1"/>
          </p:cNvSpPr>
          <p:nvPr/>
        </p:nvSpPr>
        <p:spPr>
          <a:xfrm>
            <a:off x="7467600" y="54656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9" name="Rectangle 88"/>
          <p:cNvSpPr>
            <a:spLocks noChangeAspect="1"/>
          </p:cNvSpPr>
          <p:nvPr/>
        </p:nvSpPr>
        <p:spPr>
          <a:xfrm>
            <a:off x="7239000" y="5237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0" name="Rectangle 89"/>
          <p:cNvSpPr>
            <a:spLocks noChangeAspect="1"/>
          </p:cNvSpPr>
          <p:nvPr/>
        </p:nvSpPr>
        <p:spPr>
          <a:xfrm>
            <a:off x="7467600" y="5237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1" name="Rectangle 90"/>
          <p:cNvSpPr>
            <a:spLocks noChangeAspect="1"/>
          </p:cNvSpPr>
          <p:nvPr/>
        </p:nvSpPr>
        <p:spPr>
          <a:xfrm>
            <a:off x="7696200" y="54656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2" name="Rectangle 91"/>
          <p:cNvSpPr>
            <a:spLocks noChangeAspect="1"/>
          </p:cNvSpPr>
          <p:nvPr/>
        </p:nvSpPr>
        <p:spPr>
          <a:xfrm>
            <a:off x="7924800" y="54656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7696200" y="5237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4" name="Rectangle 93"/>
          <p:cNvSpPr>
            <a:spLocks noChangeAspect="1"/>
          </p:cNvSpPr>
          <p:nvPr/>
        </p:nvSpPr>
        <p:spPr>
          <a:xfrm>
            <a:off x="7924800" y="5237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5" name="Rectangle 94"/>
          <p:cNvSpPr>
            <a:spLocks noChangeAspect="1"/>
          </p:cNvSpPr>
          <p:nvPr/>
        </p:nvSpPr>
        <p:spPr>
          <a:xfrm>
            <a:off x="7239000" y="5008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6" name="Rectangle 95"/>
          <p:cNvSpPr>
            <a:spLocks noChangeAspect="1"/>
          </p:cNvSpPr>
          <p:nvPr/>
        </p:nvSpPr>
        <p:spPr>
          <a:xfrm>
            <a:off x="7467600" y="5008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7" name="Rectangle 96"/>
          <p:cNvSpPr>
            <a:spLocks noChangeAspect="1"/>
          </p:cNvSpPr>
          <p:nvPr/>
        </p:nvSpPr>
        <p:spPr>
          <a:xfrm>
            <a:off x="7239000" y="4779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8" name="Rectangle 97"/>
          <p:cNvSpPr>
            <a:spLocks noChangeAspect="1"/>
          </p:cNvSpPr>
          <p:nvPr/>
        </p:nvSpPr>
        <p:spPr>
          <a:xfrm>
            <a:off x="7467600" y="4779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9" name="Rectangle 98"/>
          <p:cNvSpPr>
            <a:spLocks noChangeAspect="1"/>
          </p:cNvSpPr>
          <p:nvPr/>
        </p:nvSpPr>
        <p:spPr>
          <a:xfrm>
            <a:off x="7696200" y="5008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0" name="Rectangle 99"/>
          <p:cNvSpPr>
            <a:spLocks noChangeAspect="1"/>
          </p:cNvSpPr>
          <p:nvPr/>
        </p:nvSpPr>
        <p:spPr>
          <a:xfrm>
            <a:off x="7924800" y="5008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1" name="Rectangle 100"/>
          <p:cNvSpPr>
            <a:spLocks noChangeAspect="1"/>
          </p:cNvSpPr>
          <p:nvPr/>
        </p:nvSpPr>
        <p:spPr>
          <a:xfrm>
            <a:off x="7696200" y="4779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2" name="Rectangle 101"/>
          <p:cNvSpPr>
            <a:spLocks noChangeAspect="1"/>
          </p:cNvSpPr>
          <p:nvPr/>
        </p:nvSpPr>
        <p:spPr>
          <a:xfrm>
            <a:off x="7924800" y="4779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3" name="Rectangle 102"/>
          <p:cNvSpPr>
            <a:spLocks noChangeAspect="1"/>
          </p:cNvSpPr>
          <p:nvPr/>
        </p:nvSpPr>
        <p:spPr>
          <a:xfrm>
            <a:off x="6324600" y="6380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4" name="Rectangle 103"/>
          <p:cNvSpPr>
            <a:spLocks noChangeAspect="1"/>
          </p:cNvSpPr>
          <p:nvPr/>
        </p:nvSpPr>
        <p:spPr>
          <a:xfrm>
            <a:off x="6553200" y="6380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5" name="Rectangle 104"/>
          <p:cNvSpPr>
            <a:spLocks noChangeAspect="1"/>
          </p:cNvSpPr>
          <p:nvPr/>
        </p:nvSpPr>
        <p:spPr>
          <a:xfrm>
            <a:off x="6324600" y="6151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6" name="Rectangle 105"/>
          <p:cNvSpPr>
            <a:spLocks noChangeAspect="1"/>
          </p:cNvSpPr>
          <p:nvPr/>
        </p:nvSpPr>
        <p:spPr>
          <a:xfrm>
            <a:off x="6553200" y="6151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7" name="Rectangle 106"/>
          <p:cNvSpPr>
            <a:spLocks noChangeAspect="1"/>
          </p:cNvSpPr>
          <p:nvPr/>
        </p:nvSpPr>
        <p:spPr>
          <a:xfrm>
            <a:off x="6781800" y="6380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8" name="Rectangle 107"/>
          <p:cNvSpPr>
            <a:spLocks noChangeAspect="1"/>
          </p:cNvSpPr>
          <p:nvPr/>
        </p:nvSpPr>
        <p:spPr>
          <a:xfrm>
            <a:off x="7010400" y="6380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9" name="Rectangle 108"/>
          <p:cNvSpPr>
            <a:spLocks noChangeAspect="1"/>
          </p:cNvSpPr>
          <p:nvPr/>
        </p:nvSpPr>
        <p:spPr>
          <a:xfrm>
            <a:off x="6781800" y="6151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0" name="Rectangle 109"/>
          <p:cNvSpPr>
            <a:spLocks noChangeAspect="1"/>
          </p:cNvSpPr>
          <p:nvPr/>
        </p:nvSpPr>
        <p:spPr>
          <a:xfrm>
            <a:off x="7010400" y="6151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1" name="Rectangle 110"/>
          <p:cNvSpPr>
            <a:spLocks noChangeAspect="1"/>
          </p:cNvSpPr>
          <p:nvPr/>
        </p:nvSpPr>
        <p:spPr>
          <a:xfrm>
            <a:off x="6324600" y="5922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2" name="Rectangle 111"/>
          <p:cNvSpPr>
            <a:spLocks noChangeAspect="1"/>
          </p:cNvSpPr>
          <p:nvPr/>
        </p:nvSpPr>
        <p:spPr>
          <a:xfrm>
            <a:off x="6553200" y="5922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3" name="Rectangle 112"/>
          <p:cNvSpPr>
            <a:spLocks noChangeAspect="1"/>
          </p:cNvSpPr>
          <p:nvPr/>
        </p:nvSpPr>
        <p:spPr>
          <a:xfrm>
            <a:off x="6324600" y="56942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4" name="Rectangle 113"/>
          <p:cNvSpPr>
            <a:spLocks noChangeAspect="1"/>
          </p:cNvSpPr>
          <p:nvPr/>
        </p:nvSpPr>
        <p:spPr>
          <a:xfrm>
            <a:off x="6553200" y="56942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5" name="Rectangle 114"/>
          <p:cNvSpPr>
            <a:spLocks noChangeAspect="1"/>
          </p:cNvSpPr>
          <p:nvPr/>
        </p:nvSpPr>
        <p:spPr>
          <a:xfrm>
            <a:off x="6781800" y="5922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6" name="Rectangle 115"/>
          <p:cNvSpPr>
            <a:spLocks noChangeAspect="1"/>
          </p:cNvSpPr>
          <p:nvPr/>
        </p:nvSpPr>
        <p:spPr>
          <a:xfrm>
            <a:off x="7010400" y="5922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7" name="Rectangle 116"/>
          <p:cNvSpPr>
            <a:spLocks noChangeAspect="1"/>
          </p:cNvSpPr>
          <p:nvPr/>
        </p:nvSpPr>
        <p:spPr>
          <a:xfrm>
            <a:off x="6781800" y="56942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8" name="Rectangle 117"/>
          <p:cNvSpPr>
            <a:spLocks noChangeAspect="1"/>
          </p:cNvSpPr>
          <p:nvPr/>
        </p:nvSpPr>
        <p:spPr>
          <a:xfrm>
            <a:off x="7010400" y="56942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9" name="Rectangle 118"/>
          <p:cNvSpPr>
            <a:spLocks noChangeAspect="1"/>
          </p:cNvSpPr>
          <p:nvPr/>
        </p:nvSpPr>
        <p:spPr>
          <a:xfrm>
            <a:off x="7239000" y="6380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0" name="Rectangle 119"/>
          <p:cNvSpPr>
            <a:spLocks noChangeAspect="1"/>
          </p:cNvSpPr>
          <p:nvPr/>
        </p:nvSpPr>
        <p:spPr>
          <a:xfrm>
            <a:off x="7467600" y="6380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1" name="Rectangle 120"/>
          <p:cNvSpPr>
            <a:spLocks noChangeAspect="1"/>
          </p:cNvSpPr>
          <p:nvPr/>
        </p:nvSpPr>
        <p:spPr>
          <a:xfrm>
            <a:off x="7239000" y="6151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2" name="Rectangle 121"/>
          <p:cNvSpPr>
            <a:spLocks noChangeAspect="1"/>
          </p:cNvSpPr>
          <p:nvPr/>
        </p:nvSpPr>
        <p:spPr>
          <a:xfrm>
            <a:off x="7467600" y="6151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3" name="Rectangle 122"/>
          <p:cNvSpPr>
            <a:spLocks noChangeAspect="1"/>
          </p:cNvSpPr>
          <p:nvPr/>
        </p:nvSpPr>
        <p:spPr>
          <a:xfrm>
            <a:off x="7696200" y="6380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4" name="Rectangle 123"/>
          <p:cNvSpPr>
            <a:spLocks noChangeAspect="1"/>
          </p:cNvSpPr>
          <p:nvPr/>
        </p:nvSpPr>
        <p:spPr>
          <a:xfrm>
            <a:off x="7924800" y="63800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5" name="Rectangle 124"/>
          <p:cNvSpPr>
            <a:spLocks noChangeAspect="1"/>
          </p:cNvSpPr>
          <p:nvPr/>
        </p:nvSpPr>
        <p:spPr>
          <a:xfrm>
            <a:off x="7696200" y="61514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6" name="Rectangle 125"/>
          <p:cNvSpPr>
            <a:spLocks noChangeAspect="1"/>
          </p:cNvSpPr>
          <p:nvPr/>
        </p:nvSpPr>
        <p:spPr>
          <a:xfrm>
            <a:off x="7924800" y="6151490"/>
            <a:ext cx="228600" cy="228600"/>
          </a:xfrm>
          <a:prstGeom prst="rect">
            <a:avLst/>
          </a:prstGeom>
          <a:solidFill>
            <a:srgbClr val="3C518E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7" name="Rectangle 126"/>
          <p:cNvSpPr>
            <a:spLocks noChangeAspect="1"/>
          </p:cNvSpPr>
          <p:nvPr/>
        </p:nvSpPr>
        <p:spPr>
          <a:xfrm>
            <a:off x="7239000" y="5922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8" name="Rectangle 127"/>
          <p:cNvSpPr>
            <a:spLocks noChangeAspect="1"/>
          </p:cNvSpPr>
          <p:nvPr/>
        </p:nvSpPr>
        <p:spPr>
          <a:xfrm>
            <a:off x="7467600" y="5922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9" name="Rectangle 128"/>
          <p:cNvSpPr>
            <a:spLocks noChangeAspect="1"/>
          </p:cNvSpPr>
          <p:nvPr/>
        </p:nvSpPr>
        <p:spPr>
          <a:xfrm>
            <a:off x="7239000" y="56942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0" name="Rectangle 129"/>
          <p:cNvSpPr>
            <a:spLocks noChangeAspect="1"/>
          </p:cNvSpPr>
          <p:nvPr/>
        </p:nvSpPr>
        <p:spPr>
          <a:xfrm>
            <a:off x="7467600" y="5694290"/>
            <a:ext cx="228600" cy="228600"/>
          </a:xfrm>
          <a:prstGeom prst="rect">
            <a:avLst/>
          </a:prstGeom>
          <a:solidFill>
            <a:srgbClr val="3C518E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1" name="Rectangle 130"/>
          <p:cNvSpPr>
            <a:spLocks noChangeAspect="1"/>
          </p:cNvSpPr>
          <p:nvPr/>
        </p:nvSpPr>
        <p:spPr>
          <a:xfrm>
            <a:off x="7696200" y="5922890"/>
            <a:ext cx="228600" cy="228600"/>
          </a:xfrm>
          <a:prstGeom prst="rect">
            <a:avLst/>
          </a:prstGeom>
          <a:solidFill>
            <a:srgbClr val="3C518E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2" name="Rectangle 131"/>
          <p:cNvSpPr>
            <a:spLocks noChangeAspect="1"/>
          </p:cNvSpPr>
          <p:nvPr/>
        </p:nvSpPr>
        <p:spPr>
          <a:xfrm>
            <a:off x="7924800" y="59228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3" name="Rectangle 132"/>
          <p:cNvSpPr>
            <a:spLocks noChangeAspect="1"/>
          </p:cNvSpPr>
          <p:nvPr/>
        </p:nvSpPr>
        <p:spPr>
          <a:xfrm>
            <a:off x="7696200" y="56942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4" name="Rectangle 133"/>
          <p:cNvSpPr>
            <a:spLocks noChangeAspect="1"/>
          </p:cNvSpPr>
          <p:nvPr/>
        </p:nvSpPr>
        <p:spPr>
          <a:xfrm>
            <a:off x="7924800" y="5694290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6709946" y="6550223"/>
                <a:ext cx="334194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946" y="6550223"/>
                <a:ext cx="334194" cy="3077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6066606" y="5199557"/>
                <a:ext cx="334194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606" y="5199557"/>
                <a:ext cx="334194" cy="3077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7379754" y="6550223"/>
                <a:ext cx="468846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1400" dirty="0" smtClean="0"/>
                  <a:t>+3</a:t>
                </a:r>
                <a:endParaRPr lang="en-US" sz="1400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754" y="6550223"/>
                <a:ext cx="468846" cy="307777"/>
              </a:xfrm>
              <a:prstGeom prst="rect">
                <a:avLst/>
              </a:prstGeom>
              <a:blipFill rotWithShape="1">
                <a:blip r:embed="rId6"/>
                <a:stretch>
                  <a:fillRect t="-2000" r="-389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5899975" y="5883301"/>
                <a:ext cx="468846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𝑘</m:t>
                    </m:r>
                  </m:oMath>
                </a14:m>
                <a:r>
                  <a:rPr lang="en-US" sz="1400" dirty="0" smtClean="0"/>
                  <a:t>+3</a:t>
                </a:r>
                <a:endParaRPr lang="en-US" sz="140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975" y="5883301"/>
                <a:ext cx="468846" cy="307777"/>
              </a:xfrm>
              <a:prstGeom prst="rect">
                <a:avLst/>
              </a:prstGeom>
              <a:blipFill rotWithShape="1">
                <a:blip r:embed="rId7"/>
                <a:stretch>
                  <a:fillRect r="-3896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Rectangle 138"/>
          <p:cNvSpPr>
            <a:spLocks noChangeAspect="1"/>
          </p:cNvSpPr>
          <p:nvPr/>
        </p:nvSpPr>
        <p:spPr>
          <a:xfrm>
            <a:off x="6324600" y="3358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0" name="Rectangle 139"/>
          <p:cNvSpPr>
            <a:spLocks noChangeAspect="1"/>
          </p:cNvSpPr>
          <p:nvPr/>
        </p:nvSpPr>
        <p:spPr>
          <a:xfrm>
            <a:off x="6553200" y="3358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1" name="Rectangle 140"/>
          <p:cNvSpPr>
            <a:spLocks noChangeAspect="1"/>
          </p:cNvSpPr>
          <p:nvPr/>
        </p:nvSpPr>
        <p:spPr>
          <a:xfrm>
            <a:off x="6324600" y="3129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2" name="Rectangle 141"/>
          <p:cNvSpPr>
            <a:spLocks noChangeAspect="1"/>
          </p:cNvSpPr>
          <p:nvPr/>
        </p:nvSpPr>
        <p:spPr>
          <a:xfrm>
            <a:off x="6553200" y="3129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3" name="Rectangle 142"/>
          <p:cNvSpPr>
            <a:spLocks noChangeAspect="1"/>
          </p:cNvSpPr>
          <p:nvPr/>
        </p:nvSpPr>
        <p:spPr>
          <a:xfrm>
            <a:off x="6781800" y="3358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4" name="Rectangle 143"/>
          <p:cNvSpPr>
            <a:spLocks noChangeAspect="1"/>
          </p:cNvSpPr>
          <p:nvPr/>
        </p:nvSpPr>
        <p:spPr>
          <a:xfrm>
            <a:off x="7010400" y="3358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5" name="Rectangle 144"/>
          <p:cNvSpPr>
            <a:spLocks noChangeAspect="1"/>
          </p:cNvSpPr>
          <p:nvPr/>
        </p:nvSpPr>
        <p:spPr>
          <a:xfrm>
            <a:off x="6781800" y="3129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6" name="Rectangle 145"/>
          <p:cNvSpPr>
            <a:spLocks noChangeAspect="1"/>
          </p:cNvSpPr>
          <p:nvPr/>
        </p:nvSpPr>
        <p:spPr>
          <a:xfrm>
            <a:off x="7010400" y="3129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7" name="Rectangle 146"/>
          <p:cNvSpPr>
            <a:spLocks noChangeAspect="1"/>
          </p:cNvSpPr>
          <p:nvPr/>
        </p:nvSpPr>
        <p:spPr>
          <a:xfrm>
            <a:off x="6324600" y="2901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8" name="Rectangle 147"/>
          <p:cNvSpPr>
            <a:spLocks noChangeAspect="1"/>
          </p:cNvSpPr>
          <p:nvPr/>
        </p:nvSpPr>
        <p:spPr>
          <a:xfrm>
            <a:off x="6553200" y="2901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9" name="Rectangle 148"/>
          <p:cNvSpPr>
            <a:spLocks noChangeAspect="1"/>
          </p:cNvSpPr>
          <p:nvPr/>
        </p:nvSpPr>
        <p:spPr>
          <a:xfrm>
            <a:off x="6324600" y="2672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0" name="Rectangle 149"/>
          <p:cNvSpPr>
            <a:spLocks noChangeAspect="1"/>
          </p:cNvSpPr>
          <p:nvPr/>
        </p:nvSpPr>
        <p:spPr>
          <a:xfrm>
            <a:off x="6553200" y="2672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1" name="Rectangle 150"/>
          <p:cNvSpPr>
            <a:spLocks noChangeAspect="1"/>
          </p:cNvSpPr>
          <p:nvPr/>
        </p:nvSpPr>
        <p:spPr>
          <a:xfrm>
            <a:off x="6781800" y="2901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2" name="Rectangle 151"/>
          <p:cNvSpPr>
            <a:spLocks noChangeAspect="1"/>
          </p:cNvSpPr>
          <p:nvPr/>
        </p:nvSpPr>
        <p:spPr>
          <a:xfrm>
            <a:off x="7010400" y="2901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3" name="Rectangle 152"/>
          <p:cNvSpPr>
            <a:spLocks noChangeAspect="1"/>
          </p:cNvSpPr>
          <p:nvPr/>
        </p:nvSpPr>
        <p:spPr>
          <a:xfrm>
            <a:off x="6781800" y="2672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4" name="Rectangle 153"/>
          <p:cNvSpPr>
            <a:spLocks noChangeAspect="1"/>
          </p:cNvSpPr>
          <p:nvPr/>
        </p:nvSpPr>
        <p:spPr>
          <a:xfrm>
            <a:off x="7010400" y="2672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5" name="Rectangle 154"/>
          <p:cNvSpPr>
            <a:spLocks noChangeAspect="1"/>
          </p:cNvSpPr>
          <p:nvPr/>
        </p:nvSpPr>
        <p:spPr>
          <a:xfrm>
            <a:off x="7239000" y="3358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6" name="Rectangle 155"/>
          <p:cNvSpPr>
            <a:spLocks noChangeAspect="1"/>
          </p:cNvSpPr>
          <p:nvPr/>
        </p:nvSpPr>
        <p:spPr>
          <a:xfrm>
            <a:off x="7467600" y="3358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7" name="Rectangle 156"/>
          <p:cNvSpPr>
            <a:spLocks noChangeAspect="1"/>
          </p:cNvSpPr>
          <p:nvPr/>
        </p:nvSpPr>
        <p:spPr>
          <a:xfrm>
            <a:off x="7239000" y="3129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8" name="Rectangle 157"/>
          <p:cNvSpPr>
            <a:spLocks noChangeAspect="1"/>
          </p:cNvSpPr>
          <p:nvPr/>
        </p:nvSpPr>
        <p:spPr>
          <a:xfrm>
            <a:off x="7467600" y="3129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9" name="Rectangle 158"/>
          <p:cNvSpPr>
            <a:spLocks noChangeAspect="1"/>
          </p:cNvSpPr>
          <p:nvPr/>
        </p:nvSpPr>
        <p:spPr>
          <a:xfrm>
            <a:off x="7696200" y="3358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0" name="Rectangle 159"/>
          <p:cNvSpPr>
            <a:spLocks noChangeAspect="1"/>
          </p:cNvSpPr>
          <p:nvPr/>
        </p:nvSpPr>
        <p:spPr>
          <a:xfrm>
            <a:off x="7924800" y="3358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1" name="Rectangle 160"/>
          <p:cNvSpPr>
            <a:spLocks noChangeAspect="1"/>
          </p:cNvSpPr>
          <p:nvPr/>
        </p:nvSpPr>
        <p:spPr>
          <a:xfrm>
            <a:off x="7696200" y="3129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2" name="Rectangle 161"/>
          <p:cNvSpPr>
            <a:spLocks noChangeAspect="1"/>
          </p:cNvSpPr>
          <p:nvPr/>
        </p:nvSpPr>
        <p:spPr>
          <a:xfrm>
            <a:off x="7924800" y="3129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3" name="Rectangle 162"/>
          <p:cNvSpPr>
            <a:spLocks noChangeAspect="1"/>
          </p:cNvSpPr>
          <p:nvPr/>
        </p:nvSpPr>
        <p:spPr>
          <a:xfrm>
            <a:off x="7239000" y="2901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4" name="Rectangle 163"/>
          <p:cNvSpPr>
            <a:spLocks noChangeAspect="1"/>
          </p:cNvSpPr>
          <p:nvPr/>
        </p:nvSpPr>
        <p:spPr>
          <a:xfrm>
            <a:off x="7467600" y="2901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5" name="Rectangle 164"/>
          <p:cNvSpPr>
            <a:spLocks noChangeAspect="1"/>
          </p:cNvSpPr>
          <p:nvPr/>
        </p:nvSpPr>
        <p:spPr>
          <a:xfrm>
            <a:off x="7239000" y="2672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6" name="Rectangle 165"/>
          <p:cNvSpPr>
            <a:spLocks noChangeAspect="1"/>
          </p:cNvSpPr>
          <p:nvPr/>
        </p:nvSpPr>
        <p:spPr>
          <a:xfrm>
            <a:off x="7467600" y="2672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7" name="Rectangle 166"/>
          <p:cNvSpPr>
            <a:spLocks noChangeAspect="1"/>
          </p:cNvSpPr>
          <p:nvPr/>
        </p:nvSpPr>
        <p:spPr>
          <a:xfrm>
            <a:off x="7696200" y="2901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8" name="Rectangle 167"/>
          <p:cNvSpPr>
            <a:spLocks noChangeAspect="1"/>
          </p:cNvSpPr>
          <p:nvPr/>
        </p:nvSpPr>
        <p:spPr>
          <a:xfrm>
            <a:off x="7924800" y="2901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9" name="Rectangle 168"/>
          <p:cNvSpPr>
            <a:spLocks noChangeAspect="1"/>
          </p:cNvSpPr>
          <p:nvPr/>
        </p:nvSpPr>
        <p:spPr>
          <a:xfrm>
            <a:off x="7696200" y="2672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0" name="Rectangle 169"/>
          <p:cNvSpPr>
            <a:spLocks noChangeAspect="1"/>
          </p:cNvSpPr>
          <p:nvPr/>
        </p:nvSpPr>
        <p:spPr>
          <a:xfrm>
            <a:off x="7924800" y="2672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1" name="Rectangle 170"/>
          <p:cNvSpPr>
            <a:spLocks noChangeAspect="1"/>
          </p:cNvSpPr>
          <p:nvPr/>
        </p:nvSpPr>
        <p:spPr>
          <a:xfrm>
            <a:off x="6324600" y="4272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2" name="Rectangle 171"/>
          <p:cNvSpPr>
            <a:spLocks noChangeAspect="1"/>
          </p:cNvSpPr>
          <p:nvPr/>
        </p:nvSpPr>
        <p:spPr>
          <a:xfrm>
            <a:off x="6553200" y="4272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3" name="Rectangle 172"/>
          <p:cNvSpPr>
            <a:spLocks noChangeAspect="1"/>
          </p:cNvSpPr>
          <p:nvPr/>
        </p:nvSpPr>
        <p:spPr>
          <a:xfrm>
            <a:off x="6324600" y="4044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4" name="Rectangle 173"/>
          <p:cNvSpPr>
            <a:spLocks noChangeAspect="1"/>
          </p:cNvSpPr>
          <p:nvPr/>
        </p:nvSpPr>
        <p:spPr>
          <a:xfrm>
            <a:off x="6553200" y="4044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5" name="Rectangle 174"/>
          <p:cNvSpPr>
            <a:spLocks noChangeAspect="1"/>
          </p:cNvSpPr>
          <p:nvPr/>
        </p:nvSpPr>
        <p:spPr>
          <a:xfrm>
            <a:off x="6781800" y="4272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6" name="Rectangle 175"/>
          <p:cNvSpPr>
            <a:spLocks noChangeAspect="1"/>
          </p:cNvSpPr>
          <p:nvPr/>
        </p:nvSpPr>
        <p:spPr>
          <a:xfrm>
            <a:off x="7010400" y="4272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7" name="Rectangle 176"/>
          <p:cNvSpPr>
            <a:spLocks noChangeAspect="1"/>
          </p:cNvSpPr>
          <p:nvPr/>
        </p:nvSpPr>
        <p:spPr>
          <a:xfrm>
            <a:off x="6781800" y="4044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8" name="Rectangle 177"/>
          <p:cNvSpPr>
            <a:spLocks noChangeAspect="1"/>
          </p:cNvSpPr>
          <p:nvPr/>
        </p:nvSpPr>
        <p:spPr>
          <a:xfrm>
            <a:off x="7010400" y="4044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9" name="Rectangle 178"/>
          <p:cNvSpPr>
            <a:spLocks noChangeAspect="1"/>
          </p:cNvSpPr>
          <p:nvPr/>
        </p:nvSpPr>
        <p:spPr>
          <a:xfrm>
            <a:off x="6324600" y="3815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0" name="Rectangle 179"/>
          <p:cNvSpPr>
            <a:spLocks noChangeAspect="1"/>
          </p:cNvSpPr>
          <p:nvPr/>
        </p:nvSpPr>
        <p:spPr>
          <a:xfrm>
            <a:off x="6553200" y="3815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1" name="Rectangle 180"/>
          <p:cNvSpPr>
            <a:spLocks noChangeAspect="1"/>
          </p:cNvSpPr>
          <p:nvPr/>
        </p:nvSpPr>
        <p:spPr>
          <a:xfrm>
            <a:off x="6324600" y="3587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2" name="Rectangle 181"/>
          <p:cNvSpPr>
            <a:spLocks noChangeAspect="1"/>
          </p:cNvSpPr>
          <p:nvPr/>
        </p:nvSpPr>
        <p:spPr>
          <a:xfrm>
            <a:off x="6553200" y="3587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3" name="Rectangle 182"/>
          <p:cNvSpPr>
            <a:spLocks noChangeAspect="1"/>
          </p:cNvSpPr>
          <p:nvPr/>
        </p:nvSpPr>
        <p:spPr>
          <a:xfrm>
            <a:off x="6781800" y="3815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4" name="Rectangle 183"/>
          <p:cNvSpPr>
            <a:spLocks noChangeAspect="1"/>
          </p:cNvSpPr>
          <p:nvPr/>
        </p:nvSpPr>
        <p:spPr>
          <a:xfrm>
            <a:off x="7010400" y="3815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5" name="Rectangle 184"/>
          <p:cNvSpPr>
            <a:spLocks noChangeAspect="1"/>
          </p:cNvSpPr>
          <p:nvPr/>
        </p:nvSpPr>
        <p:spPr>
          <a:xfrm>
            <a:off x="6781800" y="3587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6" name="Rectangle 185"/>
          <p:cNvSpPr>
            <a:spLocks noChangeAspect="1"/>
          </p:cNvSpPr>
          <p:nvPr/>
        </p:nvSpPr>
        <p:spPr>
          <a:xfrm>
            <a:off x="7010400" y="3587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7" name="Rectangle 186"/>
          <p:cNvSpPr>
            <a:spLocks noChangeAspect="1"/>
          </p:cNvSpPr>
          <p:nvPr/>
        </p:nvSpPr>
        <p:spPr>
          <a:xfrm>
            <a:off x="7239000" y="4272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8" name="Rectangle 187"/>
          <p:cNvSpPr>
            <a:spLocks noChangeAspect="1"/>
          </p:cNvSpPr>
          <p:nvPr/>
        </p:nvSpPr>
        <p:spPr>
          <a:xfrm>
            <a:off x="7467600" y="4272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9" name="Rectangle 188"/>
          <p:cNvSpPr>
            <a:spLocks noChangeAspect="1"/>
          </p:cNvSpPr>
          <p:nvPr/>
        </p:nvSpPr>
        <p:spPr>
          <a:xfrm>
            <a:off x="7239000" y="4044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0" name="Rectangle 189"/>
          <p:cNvSpPr>
            <a:spLocks noChangeAspect="1"/>
          </p:cNvSpPr>
          <p:nvPr/>
        </p:nvSpPr>
        <p:spPr>
          <a:xfrm>
            <a:off x="7467600" y="4044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1" name="Rectangle 190"/>
          <p:cNvSpPr>
            <a:spLocks noChangeAspect="1"/>
          </p:cNvSpPr>
          <p:nvPr/>
        </p:nvSpPr>
        <p:spPr>
          <a:xfrm>
            <a:off x="7696200" y="4272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2" name="Rectangle 191"/>
          <p:cNvSpPr>
            <a:spLocks noChangeAspect="1"/>
          </p:cNvSpPr>
          <p:nvPr/>
        </p:nvSpPr>
        <p:spPr>
          <a:xfrm>
            <a:off x="7924800" y="42729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3" name="Rectangle 192"/>
          <p:cNvSpPr>
            <a:spLocks noChangeAspect="1"/>
          </p:cNvSpPr>
          <p:nvPr/>
        </p:nvSpPr>
        <p:spPr>
          <a:xfrm>
            <a:off x="7696200" y="4044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4" name="Rectangle 193"/>
          <p:cNvSpPr>
            <a:spLocks noChangeAspect="1"/>
          </p:cNvSpPr>
          <p:nvPr/>
        </p:nvSpPr>
        <p:spPr>
          <a:xfrm>
            <a:off x="7924800" y="4044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5" name="Rectangle 194"/>
          <p:cNvSpPr>
            <a:spLocks noChangeAspect="1"/>
          </p:cNvSpPr>
          <p:nvPr/>
        </p:nvSpPr>
        <p:spPr>
          <a:xfrm>
            <a:off x="7239000" y="3815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6" name="Rectangle 195"/>
          <p:cNvSpPr>
            <a:spLocks noChangeAspect="1"/>
          </p:cNvSpPr>
          <p:nvPr/>
        </p:nvSpPr>
        <p:spPr>
          <a:xfrm>
            <a:off x="7467600" y="3815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7" name="Rectangle 196"/>
          <p:cNvSpPr>
            <a:spLocks noChangeAspect="1"/>
          </p:cNvSpPr>
          <p:nvPr/>
        </p:nvSpPr>
        <p:spPr>
          <a:xfrm>
            <a:off x="7239000" y="3587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8" name="Rectangle 197"/>
          <p:cNvSpPr>
            <a:spLocks noChangeAspect="1"/>
          </p:cNvSpPr>
          <p:nvPr/>
        </p:nvSpPr>
        <p:spPr>
          <a:xfrm>
            <a:off x="7467600" y="3587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9" name="Rectangle 198"/>
          <p:cNvSpPr>
            <a:spLocks noChangeAspect="1"/>
          </p:cNvSpPr>
          <p:nvPr/>
        </p:nvSpPr>
        <p:spPr>
          <a:xfrm>
            <a:off x="7696200" y="3815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0" name="Rectangle 199"/>
          <p:cNvSpPr>
            <a:spLocks noChangeAspect="1"/>
          </p:cNvSpPr>
          <p:nvPr/>
        </p:nvSpPr>
        <p:spPr>
          <a:xfrm>
            <a:off x="7924800" y="3815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1" name="Rectangle 200"/>
          <p:cNvSpPr>
            <a:spLocks noChangeAspect="1"/>
          </p:cNvSpPr>
          <p:nvPr/>
        </p:nvSpPr>
        <p:spPr>
          <a:xfrm>
            <a:off x="7696200" y="3587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2" name="Rectangle 201"/>
          <p:cNvSpPr>
            <a:spLocks noChangeAspect="1"/>
          </p:cNvSpPr>
          <p:nvPr/>
        </p:nvSpPr>
        <p:spPr>
          <a:xfrm>
            <a:off x="7924800" y="3587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/>
              <p:cNvSpPr txBox="1"/>
              <p:nvPr/>
            </p:nvSpPr>
            <p:spPr>
              <a:xfrm>
                <a:off x="6027852" y="3098216"/>
                <a:ext cx="296748" cy="307777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3" name="TextBox 2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852" y="3098216"/>
                <a:ext cx="296748" cy="307777"/>
              </a:xfrm>
              <a:prstGeom prst="rect">
                <a:avLst/>
              </a:prstGeom>
              <a:blipFill rotWithShape="1">
                <a:blip r:embed="rId8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4" name="Straight Arrow Connector 203"/>
          <p:cNvCxnSpPr/>
          <p:nvPr/>
        </p:nvCxnSpPr>
        <p:spPr>
          <a:xfrm flipV="1">
            <a:off x="6906976" y="3244239"/>
            <a:ext cx="0" cy="2102392"/>
          </a:xfrm>
          <a:prstGeom prst="straightConnector1">
            <a:avLst/>
          </a:prstGeom>
          <a:ln w="22225">
            <a:solidFill>
              <a:srgbClr val="FF000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204"/>
          <p:cNvSpPr>
            <a:spLocks noChangeAspect="1"/>
          </p:cNvSpPr>
          <p:nvPr/>
        </p:nvSpPr>
        <p:spPr>
          <a:xfrm>
            <a:off x="6324600" y="2139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6" name="Rectangle 205"/>
          <p:cNvSpPr>
            <a:spLocks noChangeAspect="1"/>
          </p:cNvSpPr>
          <p:nvPr/>
        </p:nvSpPr>
        <p:spPr>
          <a:xfrm>
            <a:off x="6553200" y="2139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7" name="Rectangle 206"/>
          <p:cNvSpPr>
            <a:spLocks noChangeAspect="1"/>
          </p:cNvSpPr>
          <p:nvPr/>
        </p:nvSpPr>
        <p:spPr>
          <a:xfrm>
            <a:off x="6324600" y="1910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8" name="Rectangle 207"/>
          <p:cNvSpPr>
            <a:spLocks noChangeAspect="1"/>
          </p:cNvSpPr>
          <p:nvPr/>
        </p:nvSpPr>
        <p:spPr>
          <a:xfrm>
            <a:off x="6553200" y="1910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9" name="Rectangle 208"/>
          <p:cNvSpPr>
            <a:spLocks noChangeAspect="1"/>
          </p:cNvSpPr>
          <p:nvPr/>
        </p:nvSpPr>
        <p:spPr>
          <a:xfrm>
            <a:off x="6781800" y="2139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0" name="Rectangle 209"/>
          <p:cNvSpPr>
            <a:spLocks noChangeAspect="1"/>
          </p:cNvSpPr>
          <p:nvPr/>
        </p:nvSpPr>
        <p:spPr>
          <a:xfrm>
            <a:off x="7010400" y="2139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1" name="Rectangle 210"/>
          <p:cNvSpPr>
            <a:spLocks noChangeAspect="1"/>
          </p:cNvSpPr>
          <p:nvPr/>
        </p:nvSpPr>
        <p:spPr>
          <a:xfrm>
            <a:off x="6781800" y="1910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2" name="Rectangle 211"/>
          <p:cNvSpPr>
            <a:spLocks noChangeAspect="1"/>
          </p:cNvSpPr>
          <p:nvPr/>
        </p:nvSpPr>
        <p:spPr>
          <a:xfrm>
            <a:off x="7010400" y="1910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3" name="Rectangle 212"/>
          <p:cNvSpPr>
            <a:spLocks noChangeAspect="1"/>
          </p:cNvSpPr>
          <p:nvPr/>
        </p:nvSpPr>
        <p:spPr>
          <a:xfrm>
            <a:off x="6324600" y="1682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4" name="Rectangle 213"/>
          <p:cNvSpPr>
            <a:spLocks noChangeAspect="1"/>
          </p:cNvSpPr>
          <p:nvPr/>
        </p:nvSpPr>
        <p:spPr>
          <a:xfrm>
            <a:off x="6553200" y="1682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5" name="Rectangle 214"/>
          <p:cNvSpPr>
            <a:spLocks noChangeAspect="1"/>
          </p:cNvSpPr>
          <p:nvPr/>
        </p:nvSpPr>
        <p:spPr>
          <a:xfrm>
            <a:off x="6324600" y="1453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6" name="Rectangle 215"/>
          <p:cNvSpPr>
            <a:spLocks noChangeAspect="1"/>
          </p:cNvSpPr>
          <p:nvPr/>
        </p:nvSpPr>
        <p:spPr>
          <a:xfrm>
            <a:off x="6553200" y="1453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7" name="Rectangle 216"/>
          <p:cNvSpPr>
            <a:spLocks noChangeAspect="1"/>
          </p:cNvSpPr>
          <p:nvPr/>
        </p:nvSpPr>
        <p:spPr>
          <a:xfrm>
            <a:off x="6781800" y="1682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8" name="Rectangle 217"/>
          <p:cNvSpPr>
            <a:spLocks noChangeAspect="1"/>
          </p:cNvSpPr>
          <p:nvPr/>
        </p:nvSpPr>
        <p:spPr>
          <a:xfrm>
            <a:off x="7010400" y="1682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9" name="Rectangle 218"/>
          <p:cNvSpPr>
            <a:spLocks noChangeAspect="1"/>
          </p:cNvSpPr>
          <p:nvPr/>
        </p:nvSpPr>
        <p:spPr>
          <a:xfrm>
            <a:off x="6781800" y="1453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0" name="Rectangle 219"/>
          <p:cNvSpPr>
            <a:spLocks noChangeAspect="1"/>
          </p:cNvSpPr>
          <p:nvPr/>
        </p:nvSpPr>
        <p:spPr>
          <a:xfrm>
            <a:off x="7010400" y="1453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1" name="Rectangle 220"/>
          <p:cNvSpPr>
            <a:spLocks noChangeAspect="1"/>
          </p:cNvSpPr>
          <p:nvPr/>
        </p:nvSpPr>
        <p:spPr>
          <a:xfrm>
            <a:off x="7239000" y="2139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2" name="Rectangle 221"/>
          <p:cNvSpPr>
            <a:spLocks noChangeAspect="1"/>
          </p:cNvSpPr>
          <p:nvPr/>
        </p:nvSpPr>
        <p:spPr>
          <a:xfrm>
            <a:off x="7467600" y="2139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3" name="Rectangle 222"/>
          <p:cNvSpPr>
            <a:spLocks noChangeAspect="1"/>
          </p:cNvSpPr>
          <p:nvPr/>
        </p:nvSpPr>
        <p:spPr>
          <a:xfrm>
            <a:off x="7239000" y="1910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4" name="Rectangle 223"/>
          <p:cNvSpPr>
            <a:spLocks noChangeAspect="1"/>
          </p:cNvSpPr>
          <p:nvPr/>
        </p:nvSpPr>
        <p:spPr>
          <a:xfrm>
            <a:off x="7467600" y="1910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5" name="Rectangle 224"/>
          <p:cNvSpPr>
            <a:spLocks noChangeAspect="1"/>
          </p:cNvSpPr>
          <p:nvPr/>
        </p:nvSpPr>
        <p:spPr>
          <a:xfrm>
            <a:off x="7696200" y="2139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6" name="Rectangle 225"/>
          <p:cNvSpPr>
            <a:spLocks noChangeAspect="1"/>
          </p:cNvSpPr>
          <p:nvPr/>
        </p:nvSpPr>
        <p:spPr>
          <a:xfrm>
            <a:off x="7924800" y="21393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7" name="Rectangle 226"/>
          <p:cNvSpPr>
            <a:spLocks noChangeAspect="1"/>
          </p:cNvSpPr>
          <p:nvPr/>
        </p:nvSpPr>
        <p:spPr>
          <a:xfrm>
            <a:off x="7696200" y="1910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8" name="Rectangle 227"/>
          <p:cNvSpPr>
            <a:spLocks noChangeAspect="1"/>
          </p:cNvSpPr>
          <p:nvPr/>
        </p:nvSpPr>
        <p:spPr>
          <a:xfrm>
            <a:off x="7924800" y="19107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9" name="Rectangle 228"/>
          <p:cNvSpPr>
            <a:spLocks noChangeAspect="1"/>
          </p:cNvSpPr>
          <p:nvPr/>
        </p:nvSpPr>
        <p:spPr>
          <a:xfrm>
            <a:off x="7239000" y="1682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0" name="Rectangle 229"/>
          <p:cNvSpPr>
            <a:spLocks noChangeAspect="1"/>
          </p:cNvSpPr>
          <p:nvPr/>
        </p:nvSpPr>
        <p:spPr>
          <a:xfrm>
            <a:off x="7467600" y="1682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1" name="Rectangle 230"/>
          <p:cNvSpPr>
            <a:spLocks noChangeAspect="1"/>
          </p:cNvSpPr>
          <p:nvPr/>
        </p:nvSpPr>
        <p:spPr>
          <a:xfrm>
            <a:off x="7239000" y="1453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2" name="Rectangle 231"/>
          <p:cNvSpPr>
            <a:spLocks noChangeAspect="1"/>
          </p:cNvSpPr>
          <p:nvPr/>
        </p:nvSpPr>
        <p:spPr>
          <a:xfrm>
            <a:off x="7467600" y="1453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3" name="Rectangle 232"/>
          <p:cNvSpPr>
            <a:spLocks noChangeAspect="1"/>
          </p:cNvSpPr>
          <p:nvPr/>
        </p:nvSpPr>
        <p:spPr>
          <a:xfrm>
            <a:off x="7696200" y="1682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4" name="Rectangle 233"/>
          <p:cNvSpPr>
            <a:spLocks noChangeAspect="1"/>
          </p:cNvSpPr>
          <p:nvPr/>
        </p:nvSpPr>
        <p:spPr>
          <a:xfrm>
            <a:off x="7924800" y="16821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5" name="Rectangle 234"/>
          <p:cNvSpPr>
            <a:spLocks noChangeAspect="1"/>
          </p:cNvSpPr>
          <p:nvPr/>
        </p:nvSpPr>
        <p:spPr>
          <a:xfrm>
            <a:off x="7696200" y="1453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6" name="Rectangle 235"/>
          <p:cNvSpPr>
            <a:spLocks noChangeAspect="1"/>
          </p:cNvSpPr>
          <p:nvPr/>
        </p:nvSpPr>
        <p:spPr>
          <a:xfrm>
            <a:off x="7924800" y="1453539"/>
            <a:ext cx="228600" cy="22860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237" name="Straight Arrow Connector 236"/>
          <p:cNvCxnSpPr/>
          <p:nvPr/>
        </p:nvCxnSpPr>
        <p:spPr>
          <a:xfrm flipV="1">
            <a:off x="6858000" y="2042042"/>
            <a:ext cx="0" cy="3311403"/>
          </a:xfrm>
          <a:prstGeom prst="straightConnector1">
            <a:avLst/>
          </a:prstGeom>
          <a:ln w="22225">
            <a:solidFill>
              <a:srgbClr val="00FF00"/>
            </a:solidFill>
            <a:prstDash val="sysDash"/>
            <a:headEnd type="oval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Rectangle 238"/>
          <p:cNvSpPr/>
          <p:nvPr/>
        </p:nvSpPr>
        <p:spPr>
          <a:xfrm>
            <a:off x="274099" y="5920984"/>
            <a:ext cx="3581400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Associated matching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2971800" y="4726496"/>
            <a:ext cx="2590800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chemeClr val="tx2"/>
                </a:solidFill>
              </a:rPr>
              <a:t>Nonsequential</a:t>
            </a:r>
            <a:r>
              <a:rPr lang="en-US" sz="1600" b="1" dirty="0" smtClean="0">
                <a:solidFill>
                  <a:schemeClr val="tx2"/>
                </a:solidFill>
              </a:rPr>
              <a:t> matching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474630" y="3395246"/>
            <a:ext cx="2175906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S</a:t>
            </a:r>
            <a:r>
              <a:rPr lang="en-US" sz="1600" b="1" dirty="0" smtClean="0">
                <a:solidFill>
                  <a:schemeClr val="tx2"/>
                </a:solidFill>
              </a:rPr>
              <a:t>equential matching</a:t>
            </a:r>
          </a:p>
        </p:txBody>
      </p:sp>
      <p:graphicFrame>
        <p:nvGraphicFramePr>
          <p:cNvPr id="242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928480"/>
              </p:ext>
            </p:extLst>
          </p:nvPr>
        </p:nvGraphicFramePr>
        <p:xfrm>
          <a:off x="474630" y="381000"/>
          <a:ext cx="8229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44927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C4DF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3F3F"/>
                                      </p:to>
                                    </p:animClr>
                                    <p:set>
                                      <p:cBhvr>
                                        <p:cTn id="19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19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0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1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1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000"/>
                            </p:stCondLst>
                            <p:childTnLst>
                              <p:par>
                                <p:cTn id="2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2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2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2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000"/>
                            </p:stCondLst>
                            <p:childTnLst>
                              <p:par>
                                <p:cTn id="2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3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0"/>
                            </p:stCondLst>
                            <p:childTnLst>
                              <p:par>
                                <p:cTn id="2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4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000"/>
                            </p:stCondLst>
                            <p:childTnLst>
                              <p:par>
                                <p:cTn id="2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5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6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6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7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BBBB"/>
                                      </p:to>
                                    </p:animClr>
                                    <p:set>
                                      <p:cBhvr>
                                        <p:cTn id="27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F29C"/>
                                      </p:to>
                                    </p:animClr>
                                    <p:set>
                                      <p:cBhvr>
                                        <p:cTn id="35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F29C"/>
                                      </p:to>
                                    </p:animClr>
                                    <p:set>
                                      <p:cBhvr>
                                        <p:cTn id="36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F29C"/>
                                      </p:to>
                                    </p:animClr>
                                    <p:set>
                                      <p:cBhvr>
                                        <p:cTn id="36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F29C"/>
                                      </p:to>
                                    </p:animClr>
                                    <p:set>
                                      <p:cBhvr>
                                        <p:cTn id="36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9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F29C"/>
                                      </p:to>
                                    </p:animClr>
                                    <p:set>
                                      <p:cBhvr>
                                        <p:cTn id="37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F29C"/>
                                      </p:to>
                                    </p:animClr>
                                    <p:set>
                                      <p:cBhvr>
                                        <p:cTn id="376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9" grpId="0"/>
      <p:bldP spid="240" grpId="0"/>
      <p:bldP spid="2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z="3600" dirty="0" smtClean="0"/>
              <a:t>Track Assignment</a:t>
            </a:r>
            <a:endParaRPr lang="en-US" sz="3600" dirty="0"/>
          </a:p>
        </p:txBody>
      </p:sp>
      <p:graphicFrame>
        <p:nvGraphicFramePr>
          <p:cNvPr id="7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47989"/>
              </p:ext>
            </p:extLst>
          </p:nvPr>
        </p:nvGraphicFramePr>
        <p:xfrm>
          <a:off x="457200" y="685800"/>
          <a:ext cx="822960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1524000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For all features consistently matched between 3+ frames: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	</a:t>
            </a:r>
            <a:r>
              <a:rPr lang="en-US" dirty="0" smtClean="0"/>
              <a:t>		 assign as track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29000" y="2540555"/>
                <a:ext cx="14030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=[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𝑍</m:t>
                      </m:r>
                      <m:r>
                        <a:rPr lang="en-US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2540555"/>
                <a:ext cx="1403076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14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Tradeshow</Template>
  <TotalTime>12629</TotalTime>
  <Words>1625</Words>
  <Application>Microsoft Office PowerPoint</Application>
  <PresentationFormat>On-screen Show (4:3)</PresentationFormat>
  <Paragraphs>334</Paragraphs>
  <Slides>27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Executive</vt:lpstr>
      <vt:lpstr>Constructing spherical panoramas of a bladder phantom from endoscopic video using bundle adjustment  </vt:lpstr>
      <vt:lpstr>Bladder Surveillance</vt:lpstr>
      <vt:lpstr>A New Approach to Bladder Surveillance</vt:lpstr>
      <vt:lpstr>Image Alignment</vt:lpstr>
      <vt:lpstr>Structure from Motion</vt:lpstr>
      <vt:lpstr>Software</vt:lpstr>
      <vt:lpstr>Frame Selection</vt:lpstr>
      <vt:lpstr>Frame Matching</vt:lpstr>
      <vt:lpstr>Track Assignment</vt:lpstr>
      <vt:lpstr>Bundle Adjustment</vt:lpstr>
      <vt:lpstr>Bundle Adjustment</vt:lpstr>
      <vt:lpstr>Experiment 1: Bladder Phantom</vt:lpstr>
      <vt:lpstr>Experiment 2: Excised Pig Bladder</vt:lpstr>
      <vt:lpstr>Experiment 2: Reconstruction 2D</vt:lpstr>
      <vt:lpstr>Conclusions</vt:lpstr>
      <vt:lpstr>Future Work</vt:lpstr>
      <vt:lpstr>Acknowledgements</vt:lpstr>
      <vt:lpstr>PowerPoint Presentation</vt:lpstr>
      <vt:lpstr>PowerPoint Presentation</vt:lpstr>
      <vt:lpstr>Full Panoramic Reconstruction</vt:lpstr>
      <vt:lpstr>Bundle Adjustment</vt:lpstr>
      <vt:lpstr>Constructing Planar Panoramas of the Bladder</vt:lpstr>
      <vt:lpstr>Frame Matching</vt:lpstr>
      <vt:lpstr>Frame Matching</vt:lpstr>
      <vt:lpstr>Frame Matching</vt:lpstr>
      <vt:lpstr>Feature Detection</vt:lpstr>
      <vt:lpstr>Frame Matching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tsoper</dc:creator>
  <cp:lastModifiedBy>tsoper</cp:lastModifiedBy>
  <cp:revision>266</cp:revision>
  <dcterms:created xsi:type="dcterms:W3CDTF">2011-02-04T20:31:40Z</dcterms:created>
  <dcterms:modified xsi:type="dcterms:W3CDTF">2011-02-24T18:06:48Z</dcterms:modified>
</cp:coreProperties>
</file>